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34" r:id="rId3"/>
    <p:sldId id="335" r:id="rId4"/>
    <p:sldId id="33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87730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2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7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Core-5</a:t>
            </a:r>
            <a:br>
              <a:rPr lang="en-US" altLang="zh-CN" sz="6600" cap="none" dirty="0"/>
            </a:br>
            <a:r>
              <a:rPr lang="en-US" altLang="zh-CN" sz="6600" cap="none" dirty="0"/>
              <a:t>Fluent API</a:t>
            </a:r>
            <a:r>
              <a:rPr lang="zh-CN" altLang="en-US" sz="6600" cap="none" dirty="0"/>
              <a:t>其他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Fluent API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众多方法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2600" b="1" dirty="0"/>
              <a:t>Fluent API</a:t>
            </a:r>
            <a:r>
              <a:rPr lang="zh-CN" altLang="en-US" sz="2600" b="1" dirty="0"/>
              <a:t>中很多方法都有多个重载方法。比如</a:t>
            </a:r>
            <a:r>
              <a:rPr lang="en-NZ" altLang="zh-CN" sz="2600" b="1" dirty="0" err="1"/>
              <a:t>HasIndex</a:t>
            </a:r>
            <a:r>
              <a:rPr lang="zh-CN" altLang="en-US" sz="2600" b="1" dirty="0"/>
              <a:t>、</a:t>
            </a:r>
            <a:r>
              <a:rPr lang="en-NZ" altLang="zh-CN" sz="2600" b="1" dirty="0"/>
              <a:t>Property()</a:t>
            </a:r>
            <a:r>
              <a:rPr lang="zh-CN" altLang="en-US" sz="2600" b="1" dirty="0"/>
              <a:t>。</a:t>
            </a:r>
            <a:endParaRPr lang="en-US" altLang="zh-CN" sz="2600" b="1" dirty="0"/>
          </a:p>
          <a:p>
            <a:r>
              <a:rPr lang="zh-CN" altLang="en-US" sz="2600" b="1" dirty="0"/>
              <a:t>把</a:t>
            </a:r>
            <a:r>
              <a:rPr lang="en-NZ" altLang="zh-CN" sz="2600" b="1" dirty="0"/>
              <a:t>Number</a:t>
            </a:r>
            <a:r>
              <a:rPr lang="zh-CN" altLang="en-US" sz="2600" b="1" dirty="0"/>
              <a:t>属性定义为索引，下面两种方法都可以：</a:t>
            </a:r>
          </a:p>
          <a:p>
            <a:r>
              <a:rPr lang="en-NZ" altLang="zh-CN" sz="2600" b="1" dirty="0" err="1"/>
              <a:t>builder.HasIndex</a:t>
            </a:r>
            <a:r>
              <a:rPr lang="en-NZ" altLang="zh-CN" sz="2600" b="1" dirty="0"/>
              <a:t>("Number");</a:t>
            </a:r>
          </a:p>
          <a:p>
            <a:r>
              <a:rPr lang="en-NZ" altLang="zh-CN" sz="2600" b="1" dirty="0" err="1"/>
              <a:t>builder.HasIndex</a:t>
            </a:r>
            <a:r>
              <a:rPr lang="en-NZ" altLang="zh-CN" sz="2600" b="1" dirty="0"/>
              <a:t>(b=&gt;</a:t>
            </a:r>
            <a:r>
              <a:rPr lang="en-NZ" altLang="zh-CN" sz="2600" b="1" dirty="0" err="1"/>
              <a:t>b.Number</a:t>
            </a:r>
            <a:r>
              <a:rPr lang="en-NZ" altLang="zh-CN" sz="2600" b="1" dirty="0"/>
              <a:t>);</a:t>
            </a:r>
          </a:p>
          <a:p>
            <a:endParaRPr lang="en-NZ" altLang="zh-CN" sz="2600" b="1" dirty="0"/>
          </a:p>
          <a:p>
            <a:r>
              <a:rPr lang="zh-CN" altLang="en-US" sz="2600" b="1" dirty="0"/>
              <a:t>推荐使用</a:t>
            </a:r>
            <a:r>
              <a:rPr lang="en-NZ" altLang="zh-CN" sz="2600" b="1" dirty="0" err="1"/>
              <a:t>HasIndex</a:t>
            </a:r>
            <a:r>
              <a:rPr lang="en-NZ" altLang="zh-CN" sz="2600" b="1" dirty="0"/>
              <a:t>(b=&gt;</a:t>
            </a:r>
            <a:r>
              <a:rPr lang="en-NZ" altLang="zh-CN" sz="2600" b="1" dirty="0" err="1"/>
              <a:t>b.Number</a:t>
            </a:r>
            <a:r>
              <a:rPr lang="en-NZ" altLang="zh-CN" sz="2600" b="1" dirty="0"/>
              <a:t>)</a:t>
            </a:r>
            <a:r>
              <a:rPr lang="zh-CN" altLang="en-NZ" sz="2600" b="1" dirty="0"/>
              <a:t>、</a:t>
            </a:r>
            <a:r>
              <a:rPr lang="en-NZ" altLang="zh-CN" sz="2600" b="1" dirty="0"/>
              <a:t>Property(b =&gt; </a:t>
            </a:r>
            <a:r>
              <a:rPr lang="en-NZ" altLang="zh-CN" sz="2600" b="1" dirty="0" err="1"/>
              <a:t>b.Number</a:t>
            </a:r>
            <a:r>
              <a:rPr lang="en-NZ" altLang="zh-CN" sz="2600" b="1" dirty="0"/>
              <a:t>)</a:t>
            </a:r>
            <a:r>
              <a:rPr lang="zh-CN" altLang="en-US" sz="2600" b="1" dirty="0"/>
              <a:t>这样的写法，因为这样利用的是</a:t>
            </a:r>
            <a:r>
              <a:rPr lang="en-NZ" altLang="zh-CN" sz="2600" b="1" dirty="0"/>
              <a:t>C#</a:t>
            </a:r>
            <a:r>
              <a:rPr lang="zh-CN" altLang="en-US" sz="2600" b="1" dirty="0"/>
              <a:t>的强类型检查机制</a:t>
            </a:r>
            <a:endParaRPr lang="en-NZ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14405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所谓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Fluent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2816941" y="994509"/>
            <a:ext cx="7138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builder.ToTable</a:t>
            </a:r>
            <a:r>
              <a:rPr lang="en-US" altLang="zh-CN" sz="3200" b="1" dirty="0"/>
              <a:t>("</a:t>
            </a:r>
            <a:r>
              <a:rPr lang="en-US" altLang="zh-CN" sz="3200" b="1" dirty="0" err="1"/>
              <a:t>T_Books</a:t>
            </a:r>
            <a:r>
              <a:rPr lang="en-US" altLang="zh-CN" sz="3200" b="1" dirty="0"/>
              <a:t>");</a:t>
            </a:r>
          </a:p>
          <a:p>
            <a:r>
              <a:rPr lang="en-US" altLang="zh-CN" sz="3200" b="1" dirty="0" err="1"/>
              <a:t>builder.HasIndex</a:t>
            </a:r>
            <a:r>
              <a:rPr lang="en-US" altLang="zh-CN" sz="3200" b="1" dirty="0"/>
              <a:t>(b =&gt; </a:t>
            </a:r>
            <a:r>
              <a:rPr lang="en-US" altLang="zh-CN" sz="3200" b="1" dirty="0" err="1"/>
              <a:t>b.Title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 err="1"/>
              <a:t>builder.Ignore</a:t>
            </a:r>
            <a:r>
              <a:rPr lang="en-US" altLang="zh-CN" sz="3200" b="1" dirty="0"/>
              <a:t>(b =&gt; </a:t>
            </a:r>
            <a:r>
              <a:rPr lang="en-US" altLang="zh-CN" sz="3200" b="1" dirty="0" err="1"/>
              <a:t>b.PubTime</a:t>
            </a:r>
            <a:r>
              <a:rPr lang="en-US" altLang="zh-CN" sz="3200" b="1" dirty="0"/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E3DAC-2151-4DF9-AA1B-06D9B5DE433D}"/>
              </a:ext>
            </a:extLst>
          </p:cNvPr>
          <p:cNvSpPr txBox="1"/>
          <p:nvPr/>
        </p:nvSpPr>
        <p:spPr>
          <a:xfrm>
            <a:off x="0" y="3344827"/>
            <a:ext cx="620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builder.ToTable</a:t>
            </a:r>
            <a:r>
              <a:rPr lang="en-US" altLang="zh-CN" sz="3200" b="1" dirty="0"/>
              <a:t>("</a:t>
            </a:r>
            <a:r>
              <a:rPr lang="en-US" altLang="zh-CN" sz="3200" b="1" dirty="0" err="1"/>
              <a:t>T_Books</a:t>
            </a:r>
            <a:r>
              <a:rPr lang="en-US" altLang="zh-CN" sz="3200" b="1" dirty="0"/>
              <a:t>").</a:t>
            </a:r>
            <a:r>
              <a:rPr lang="en-US" altLang="zh-CN" sz="3200" b="1" dirty="0" err="1"/>
              <a:t>HasIndex</a:t>
            </a:r>
            <a:r>
              <a:rPr lang="en-US" altLang="zh-CN" sz="3200" b="1" dirty="0"/>
              <a:t>(b =&gt; </a:t>
            </a:r>
            <a:r>
              <a:rPr lang="en-US" altLang="zh-CN" sz="3200" b="1" dirty="0" err="1"/>
              <a:t>b.Title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 err="1"/>
              <a:t>builder.Ignore</a:t>
            </a:r>
            <a:r>
              <a:rPr lang="en-US" altLang="zh-CN" sz="3200" b="1" dirty="0"/>
              <a:t>(b =&gt; </a:t>
            </a:r>
            <a:r>
              <a:rPr lang="en-US" altLang="zh-CN" sz="3200" b="1" dirty="0" err="1"/>
              <a:t>b.PubTime</a:t>
            </a:r>
            <a:r>
              <a:rPr lang="en-US" altLang="zh-CN" sz="3200" b="1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2AE04-5CFA-452F-89B2-8CC95C457D42}"/>
              </a:ext>
            </a:extLst>
          </p:cNvPr>
          <p:cNvSpPr txBox="1"/>
          <p:nvPr/>
        </p:nvSpPr>
        <p:spPr>
          <a:xfrm>
            <a:off x="6096000" y="3346686"/>
            <a:ext cx="620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builder.ToTable</a:t>
            </a:r>
            <a:r>
              <a:rPr lang="en-US" altLang="zh-CN" sz="3200" b="1" dirty="0"/>
              <a:t>("</a:t>
            </a:r>
            <a:r>
              <a:rPr lang="en-US" altLang="zh-CN" sz="3200" b="1" dirty="0" err="1"/>
              <a:t>T_Books</a:t>
            </a:r>
            <a:r>
              <a:rPr lang="en-US" altLang="zh-CN" sz="3200" b="1" dirty="0"/>
              <a:t>").</a:t>
            </a:r>
            <a:r>
              <a:rPr lang="en-US" altLang="zh-CN" sz="3200" b="1" dirty="0" err="1"/>
              <a:t>HasIndex</a:t>
            </a:r>
            <a:r>
              <a:rPr lang="en-US" altLang="zh-CN" sz="3200" b="1" dirty="0"/>
              <a:t>(b =&gt; </a:t>
            </a:r>
            <a:r>
              <a:rPr lang="en-US" altLang="zh-CN" sz="3200" b="1" dirty="0" err="1"/>
              <a:t>b.Title</a:t>
            </a:r>
            <a:r>
              <a:rPr lang="en-US" altLang="zh-CN" sz="3200" b="1" dirty="0"/>
              <a:t>).Ignore(b =&gt; </a:t>
            </a:r>
            <a:r>
              <a:rPr lang="en-US" altLang="zh-CN" sz="3200" b="1" dirty="0" err="1"/>
              <a:t>b.PubTime</a:t>
            </a:r>
            <a:r>
              <a:rPr lang="en-US" altLang="zh-CN" sz="3200" b="1" dirty="0"/>
              <a:t>);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E6D793-0EBB-4843-A679-75816195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36" y="4375878"/>
            <a:ext cx="2015120" cy="1712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A8618D-35F2-4A82-B7CC-BE8F29BC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165" y="4774827"/>
            <a:ext cx="1442491" cy="14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选择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 Data Annotation 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Fluent API</a:t>
            </a:r>
            <a:r>
              <a:rPr lang="zh-CN" altLang="en-US" sz="3200" b="1" dirty="0"/>
              <a:t>大部分功能重叠。可以混用，但是不建议混用。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、有人建议混用，即用了</a:t>
            </a:r>
            <a:r>
              <a:rPr lang="en-NZ" altLang="zh-CN" sz="3200" b="1" dirty="0"/>
              <a:t>Data Annotation </a:t>
            </a:r>
            <a:r>
              <a:rPr lang="zh-CN" altLang="en-US" sz="3200" b="1" dirty="0"/>
              <a:t>的简单，又用到</a:t>
            </a:r>
            <a:r>
              <a:rPr lang="en-NZ" altLang="zh-CN" sz="3200" b="1" dirty="0"/>
              <a:t>Fluent API</a:t>
            </a:r>
            <a:r>
              <a:rPr lang="zh-CN" altLang="en-US" sz="3200" b="1" dirty="0"/>
              <a:t>的强大，而且实体类上标注的</a:t>
            </a:r>
            <a:r>
              <a:rPr lang="en-US" altLang="zh-CN" sz="3200" b="1" dirty="0"/>
              <a:t>[</a:t>
            </a:r>
            <a:r>
              <a:rPr lang="en-NZ" altLang="zh-CN" sz="3200" b="1" dirty="0" err="1"/>
              <a:t>MaxLength</a:t>
            </a:r>
            <a:r>
              <a:rPr lang="en-NZ" altLang="zh-CN" sz="3200" b="1" dirty="0"/>
              <a:t>(50)]</a:t>
            </a:r>
            <a:r>
              <a:rPr lang="zh-CN" altLang="en-NZ" sz="3200" b="1" dirty="0"/>
              <a:t>、</a:t>
            </a:r>
            <a:r>
              <a:rPr lang="en-NZ" altLang="zh-CN" sz="3200" b="1" dirty="0"/>
              <a:t>[Required]</a:t>
            </a:r>
            <a:r>
              <a:rPr lang="zh-CN" altLang="en-US" sz="3200" b="1" dirty="0"/>
              <a:t>等标注可以被</a:t>
            </a:r>
            <a:r>
              <a:rPr lang="en-NZ" altLang="zh-CN" sz="3200" b="1" dirty="0"/>
              <a:t>ASP.NET Core</a:t>
            </a:r>
            <a:r>
              <a:rPr lang="zh-CN" altLang="en-US" sz="3200" b="1" dirty="0"/>
              <a:t>中的验证框架等复用。我为什么不建议混用。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、我和业界很多人都倾向只使用</a:t>
            </a:r>
            <a:r>
              <a:rPr lang="en-NZ" altLang="zh-CN" sz="3200" b="1" dirty="0"/>
              <a:t>Fluent API</a:t>
            </a:r>
            <a:r>
              <a:rPr lang="zh-CN" altLang="en-US" sz="3200" b="1" dirty="0"/>
              <a:t>。本课以讲解</a:t>
            </a:r>
            <a:r>
              <a:rPr lang="en-NZ" altLang="zh-CN" sz="3200" b="1" dirty="0"/>
              <a:t>Fluent API</a:t>
            </a:r>
            <a:r>
              <a:rPr lang="zh-CN" altLang="en-US" sz="3200" b="1" dirty="0"/>
              <a:t>为主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尽量用约定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，如果项目强制用</a:t>
            </a:r>
            <a:r>
              <a:rPr lang="en-NZ" altLang="zh-CN" sz="3200" b="1" dirty="0"/>
              <a:t>Data Annotation </a:t>
            </a:r>
            <a:r>
              <a:rPr lang="zh-CN" altLang="en-US" sz="3200" b="1" dirty="0"/>
              <a:t>请翻文档，知识都是通用的。</a:t>
            </a:r>
          </a:p>
        </p:txBody>
      </p:sp>
    </p:spTree>
    <p:extLst>
      <p:ext uri="{BB962C8B-B14F-4D97-AF65-F5344CB8AC3E}">
        <p14:creationId xmlns:p14="http://schemas.microsoft.com/office/powerpoint/2010/main" val="28192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9058</TotalTime>
  <Words>327</Words>
  <Application>Microsoft Office PowerPoint</Application>
  <PresentationFormat>宽屏</PresentationFormat>
  <Paragraphs>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Core-5 Fluent API其他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1875</cp:revision>
  <dcterms:created xsi:type="dcterms:W3CDTF">2020-11-15T02:31:09Z</dcterms:created>
  <dcterms:modified xsi:type="dcterms:W3CDTF">2021-03-27T04:50:21Z</dcterms:modified>
</cp:coreProperties>
</file>