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32" r:id="rId3"/>
    <p:sldId id="333" r:id="rId4"/>
    <p:sldId id="33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87730" autoAdjust="0"/>
  </p:normalViewPr>
  <p:slideViewPr>
    <p:cSldViewPr snapToGrid="0">
      <p:cViewPr varScale="1">
        <p:scale>
          <a:sx n="65" d="100"/>
          <a:sy n="65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4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9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Entity Framework Core-6</a:t>
            </a:r>
            <a:br>
              <a:rPr lang="en-US" altLang="zh-CN" sz="6600" cap="none" dirty="0"/>
            </a:br>
            <a:r>
              <a:rPr lang="zh-CN" altLang="en-US" sz="6600" cap="none" dirty="0"/>
              <a:t>主键不是小事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自增主键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NZ" altLang="zh-CN" sz="3600" b="1" dirty="0"/>
              <a:t> </a:t>
            </a:r>
            <a:r>
              <a:rPr lang="en-US" altLang="zh-CN" sz="3600" b="1" dirty="0"/>
              <a:t>EF Core</a:t>
            </a:r>
            <a:r>
              <a:rPr lang="zh-CN" altLang="en-US" sz="3600" b="1" dirty="0"/>
              <a:t>支持多种主键生成策略：自动增长；</a:t>
            </a:r>
            <a:r>
              <a:rPr lang="en-US" altLang="zh-CN" sz="3600" b="1" dirty="0" err="1"/>
              <a:t>Guid</a:t>
            </a:r>
            <a:r>
              <a:rPr lang="zh-CN" altLang="en-US" sz="3600" b="1" dirty="0"/>
              <a:t>；</a:t>
            </a:r>
            <a:r>
              <a:rPr lang="en-US" altLang="zh-CN" sz="3600" b="1" dirty="0"/>
              <a:t>Hi/Lo</a:t>
            </a:r>
            <a:r>
              <a:rPr lang="zh-CN" altLang="en-US" sz="3600" b="1" dirty="0"/>
              <a:t>算法等。</a:t>
            </a:r>
            <a:endParaRPr lang="en-US" altLang="zh-CN" sz="3600" b="1" dirty="0"/>
          </a:p>
          <a:p>
            <a:r>
              <a:rPr lang="en-US" altLang="zh-CN" sz="3600" b="1" dirty="0"/>
              <a:t>2</a:t>
            </a:r>
            <a:r>
              <a:rPr lang="zh-CN" altLang="en-US" sz="3600" b="1" dirty="0"/>
              <a:t>、自动增长。优点：简单；缺点：数据库迁移以及分布式系统中比较麻烦；并发性能差。</a:t>
            </a:r>
            <a:r>
              <a:rPr lang="en-US" altLang="zh-CN" sz="3600" b="1" dirty="0"/>
              <a:t>long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int</a:t>
            </a:r>
            <a:r>
              <a:rPr lang="zh-CN" altLang="en-US" sz="3600" b="1" dirty="0"/>
              <a:t>等类型主键，默认是自增。因为是数据库生成的值，所以</a:t>
            </a:r>
            <a:r>
              <a:rPr lang="en-NZ" altLang="zh-CN" sz="3600" b="1" dirty="0" err="1"/>
              <a:t>SaveChanges</a:t>
            </a:r>
            <a:r>
              <a:rPr lang="zh-CN" altLang="en-US" sz="3600" b="1" dirty="0"/>
              <a:t>后会自动把主键的值更新到</a:t>
            </a:r>
            <a:r>
              <a:rPr lang="en-US" altLang="zh-CN" sz="3600" b="1" dirty="0"/>
              <a:t>Id</a:t>
            </a:r>
            <a:r>
              <a:rPr lang="zh-CN" altLang="en-US" sz="3600" b="1" dirty="0"/>
              <a:t>属性。试验一下。场景：插入帖子后，自动重定向帖子地址。</a:t>
            </a:r>
            <a:endParaRPr lang="en-US" altLang="zh-CN" sz="3600" b="1" dirty="0"/>
          </a:p>
          <a:p>
            <a:r>
              <a:rPr lang="en-US" altLang="zh-CN" sz="3600" b="1" dirty="0"/>
              <a:t>3</a:t>
            </a:r>
            <a:r>
              <a:rPr lang="zh-CN" altLang="en-US" sz="3600" b="1" dirty="0"/>
              <a:t>、自增字段的代码中不能为</a:t>
            </a:r>
            <a:r>
              <a:rPr lang="en-US" altLang="zh-CN" sz="3600" b="1" dirty="0"/>
              <a:t>Id</a:t>
            </a:r>
            <a:r>
              <a:rPr lang="zh-CN" altLang="en-US" sz="3600" b="1" dirty="0"/>
              <a:t>赋值，必须保持默认值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，否则运行的时候就会报错。</a:t>
            </a:r>
          </a:p>
        </p:txBody>
      </p:sp>
    </p:spTree>
    <p:extLst>
      <p:ext uri="{BB962C8B-B14F-4D97-AF65-F5344CB8AC3E}">
        <p14:creationId xmlns:p14="http://schemas.microsoft.com/office/powerpoint/2010/main" val="281925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Guid</a:t>
            </a:r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主键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3000" b="1" dirty="0"/>
              <a:t>1</a:t>
            </a:r>
            <a:r>
              <a:rPr lang="zh-CN" altLang="en-US" sz="3000" b="1" dirty="0"/>
              <a:t>、</a:t>
            </a:r>
            <a:r>
              <a:rPr lang="en-NZ" altLang="zh-CN" sz="3000" b="1" dirty="0"/>
              <a:t> 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算法（或</a:t>
            </a:r>
            <a:r>
              <a:rPr lang="en-US" altLang="zh-CN" sz="3000" b="1" dirty="0"/>
              <a:t>UUID</a:t>
            </a:r>
            <a:r>
              <a:rPr lang="zh-CN" altLang="en-US" sz="3000" b="1" dirty="0"/>
              <a:t>算法）生成一个全局唯一的</a:t>
            </a:r>
            <a:r>
              <a:rPr lang="en-US" altLang="zh-CN" sz="3000" b="1" dirty="0"/>
              <a:t>Id</a:t>
            </a:r>
            <a:r>
              <a:rPr lang="zh-CN" altLang="en-US" sz="3000" b="1" dirty="0"/>
              <a:t>。适合于分布式系统，在进行多数据库数据合并的时候很简单。优点：简单，高并发，全局唯一；缺点：磁盘空间占用大。</a:t>
            </a:r>
            <a:endParaRPr lang="en-US" altLang="zh-CN" sz="3000" b="1" dirty="0"/>
          </a:p>
          <a:p>
            <a:r>
              <a:rPr lang="en-US" altLang="zh-CN" sz="3000" b="1" dirty="0"/>
              <a:t>2</a:t>
            </a:r>
            <a:r>
              <a:rPr lang="zh-CN" altLang="en-US" sz="3000" b="1" dirty="0"/>
              <a:t>、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值不连续。使用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类型做主键的时候，不能把主键设置为聚集索引。因为聚集索引是按照顺序保存主键的，因此用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做主键性能差。比如</a:t>
            </a:r>
            <a:r>
              <a:rPr lang="en-US" altLang="zh-CN" sz="3000" b="1" dirty="0"/>
              <a:t>MySQL</a:t>
            </a:r>
            <a:r>
              <a:rPr lang="zh-CN" altLang="en-US" sz="3000" b="1" dirty="0"/>
              <a:t>的</a:t>
            </a:r>
            <a:r>
              <a:rPr lang="en-US" altLang="zh-CN" sz="3000" b="1" dirty="0" err="1"/>
              <a:t>InnoDB</a:t>
            </a:r>
            <a:r>
              <a:rPr lang="zh-CN" altLang="en-US" sz="3000" b="1" dirty="0"/>
              <a:t>引擎中主键是强制使用聚集索引的。有的数据库支持部分的连续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，比如</a:t>
            </a:r>
            <a:r>
              <a:rPr lang="en-US" altLang="zh-CN" sz="3000" b="1" dirty="0" err="1"/>
              <a:t>SQLServer</a:t>
            </a:r>
            <a:r>
              <a:rPr lang="zh-CN" altLang="en-US" sz="3000" b="1" dirty="0"/>
              <a:t>中的</a:t>
            </a:r>
            <a:r>
              <a:rPr lang="en-NZ" altLang="zh-CN" sz="3000" b="1" dirty="0" err="1"/>
              <a:t>NewSequentialId</a:t>
            </a:r>
            <a:r>
              <a:rPr lang="en-NZ" altLang="zh-CN" sz="3000" b="1" dirty="0"/>
              <a:t>()</a:t>
            </a:r>
            <a:r>
              <a:rPr lang="zh-CN" altLang="en-US" sz="3000" b="1" dirty="0"/>
              <a:t>，但也不能解决问题。在</a:t>
            </a:r>
            <a:r>
              <a:rPr lang="en-US" altLang="zh-CN" sz="3000" b="1" dirty="0" err="1"/>
              <a:t>SQLServer</a:t>
            </a:r>
            <a:r>
              <a:rPr lang="zh-CN" altLang="en-US" sz="3000" b="1" dirty="0"/>
              <a:t>等中，不要把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主键设置为聚集索引；在</a:t>
            </a:r>
            <a:r>
              <a:rPr lang="en-US" altLang="zh-CN" sz="3000" b="1" dirty="0"/>
              <a:t>MySQL</a:t>
            </a:r>
            <a:r>
              <a:rPr lang="zh-CN" altLang="en-US" sz="3000" b="1" dirty="0"/>
              <a:t>中，插入频繁的表不要用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做主键。</a:t>
            </a:r>
            <a:endParaRPr lang="en-US" altLang="zh-CN" sz="3000" b="1" dirty="0"/>
          </a:p>
          <a:p>
            <a:r>
              <a:rPr lang="en-US" altLang="zh-CN" sz="3000" b="1" dirty="0"/>
              <a:t>3</a:t>
            </a:r>
            <a:r>
              <a:rPr lang="zh-CN" altLang="en-US" sz="3000" b="1" dirty="0"/>
              <a:t>、演示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用法：既可以让</a:t>
            </a:r>
            <a:r>
              <a:rPr lang="en-US" altLang="zh-CN" sz="3000" b="1" dirty="0"/>
              <a:t>EF Core</a:t>
            </a:r>
            <a:r>
              <a:rPr lang="zh-CN" altLang="en-US" sz="3000" b="1" dirty="0"/>
              <a:t>给赋值，也可以手动赋值（推荐）。</a:t>
            </a:r>
          </a:p>
        </p:txBody>
      </p:sp>
    </p:spTree>
    <p:extLst>
      <p:ext uri="{BB962C8B-B14F-4D97-AF65-F5344CB8AC3E}">
        <p14:creationId xmlns:p14="http://schemas.microsoft.com/office/powerpoint/2010/main" val="2152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其他方案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3000" b="1" dirty="0"/>
              <a:t>1</a:t>
            </a:r>
            <a:r>
              <a:rPr lang="zh-CN" altLang="en-US" sz="3000" b="1" dirty="0"/>
              <a:t>、</a:t>
            </a:r>
            <a:r>
              <a:rPr lang="en-NZ" altLang="zh-CN" sz="3000" b="1" dirty="0"/>
              <a:t> </a:t>
            </a:r>
            <a:r>
              <a:rPr lang="zh-CN" altLang="en-US" sz="3000" b="1" dirty="0"/>
              <a:t>混合自增和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（非复合主键）。用自增列做物理的主键，而用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列做逻辑上的主键。把自增列设置为表的主键，而在业务上查询数据时候把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当主键用。在和其他表关联以及和外部系统通讯的时候（比如前端显示数据的标识的时候）都是使用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列。不仅保证了性能，而且利用了</a:t>
            </a:r>
            <a:r>
              <a:rPr lang="en-US" altLang="zh-CN" sz="3000" b="1" dirty="0" err="1"/>
              <a:t>Guid</a:t>
            </a:r>
            <a:r>
              <a:rPr lang="zh-CN" altLang="en-US" sz="3000" b="1" dirty="0"/>
              <a:t>的优点，而且减轻了主键自增性导致主键值可被预测带来的安全性问题。</a:t>
            </a:r>
            <a:endParaRPr lang="en-US" altLang="zh-CN" sz="3000" b="1" dirty="0"/>
          </a:p>
          <a:p>
            <a:r>
              <a:rPr lang="en-US" altLang="zh-CN" sz="3000" b="1" dirty="0"/>
              <a:t>2</a:t>
            </a:r>
            <a:r>
              <a:rPr lang="zh-CN" altLang="en-US" sz="3000" b="1" dirty="0"/>
              <a:t>、</a:t>
            </a:r>
            <a:r>
              <a:rPr lang="en-NZ" altLang="zh-CN" sz="3000" b="1" dirty="0"/>
              <a:t>Hi/Lo</a:t>
            </a:r>
            <a:r>
              <a:rPr lang="zh-CN" altLang="en-US" sz="3000" b="1" dirty="0"/>
              <a:t>算法：</a:t>
            </a:r>
            <a:r>
              <a:rPr lang="en-US" altLang="zh-CN" sz="3000" b="1" dirty="0"/>
              <a:t>EF Core</a:t>
            </a:r>
            <a:r>
              <a:rPr lang="zh-CN" altLang="en-US" sz="3000" b="1" dirty="0"/>
              <a:t>支持</a:t>
            </a:r>
            <a:r>
              <a:rPr lang="en-US" altLang="zh-CN" sz="3000" b="1" dirty="0"/>
              <a:t>Hi/Lo</a:t>
            </a:r>
            <a:r>
              <a:rPr lang="zh-CN" altLang="en-US" sz="3000" b="1" dirty="0"/>
              <a:t>算法来优化自增列。主键值由两部分组成：高位（</a:t>
            </a:r>
            <a:r>
              <a:rPr lang="en-US" altLang="zh-CN" sz="3000" b="1" dirty="0"/>
              <a:t>Hi</a:t>
            </a:r>
            <a:r>
              <a:rPr lang="zh-CN" altLang="en-US" sz="3000" b="1" dirty="0"/>
              <a:t>）和低位（</a:t>
            </a:r>
            <a:r>
              <a:rPr lang="en-US" altLang="zh-CN" sz="3000" b="1" dirty="0"/>
              <a:t>Lo</a:t>
            </a:r>
            <a:r>
              <a:rPr lang="zh-CN" altLang="en-US" sz="3000" b="1" dirty="0"/>
              <a:t>），高位由数据库生成，两个高位之间间隔若干个值，由程序在本地生成低位，低位的值在本地自增生成。不同进程或者集群中不同服务器获取的</a:t>
            </a:r>
            <a:r>
              <a:rPr lang="en-US" altLang="zh-CN" sz="3000" b="1" dirty="0"/>
              <a:t>Hi</a:t>
            </a:r>
            <a:r>
              <a:rPr lang="zh-CN" altLang="en-US" sz="3000" b="1" dirty="0"/>
              <a:t>值不会重复，而本地进程计算的</a:t>
            </a:r>
            <a:r>
              <a:rPr lang="en-US" altLang="zh-CN" sz="3000" b="1" dirty="0"/>
              <a:t>Lo</a:t>
            </a:r>
            <a:r>
              <a:rPr lang="zh-CN" altLang="en-US" sz="3000" b="1" dirty="0"/>
              <a:t>则可以保证可以在本地高效率的生成主键值。但是</a:t>
            </a:r>
            <a:r>
              <a:rPr lang="en-NZ" altLang="zh-CN" sz="3000" b="1" dirty="0" err="1"/>
              <a:t>HiLo</a:t>
            </a:r>
            <a:r>
              <a:rPr lang="zh-CN" altLang="en-US" sz="3000" b="1" dirty="0"/>
              <a:t>算法不是</a:t>
            </a:r>
            <a:r>
              <a:rPr lang="en-NZ" altLang="zh-CN" sz="3000" b="1" dirty="0"/>
              <a:t>EF Core</a:t>
            </a:r>
            <a:r>
              <a:rPr lang="zh-CN" altLang="en-US" sz="3000" b="1"/>
              <a:t>的标准。</a:t>
            </a:r>
            <a:endParaRPr lang="zh-CN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44687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9077</TotalTime>
  <Words>577</Words>
  <Application>Microsoft Office PowerPoint</Application>
  <PresentationFormat>宽屏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Entity Framework Core-6 主键不是小事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1934</cp:revision>
  <dcterms:created xsi:type="dcterms:W3CDTF">2020-11-15T02:31:09Z</dcterms:created>
  <dcterms:modified xsi:type="dcterms:W3CDTF">2021-03-27T12:37:34Z</dcterms:modified>
</cp:coreProperties>
</file>