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3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7730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Core-7</a:t>
            </a:r>
            <a:br>
              <a:rPr lang="en-US" altLang="zh-CN" sz="6600" cap="none" dirty="0"/>
            </a:br>
            <a:r>
              <a:rPr lang="en-NZ" altLang="zh-CN" sz="6600" cap="none" dirty="0"/>
              <a:t>Migrations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深入研究</a:t>
            </a:r>
            <a:r>
              <a:rPr lang="en-NZ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Migrations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600" b="1" dirty="0"/>
              <a:t>1</a:t>
            </a:r>
            <a:r>
              <a:rPr lang="zh-CN" altLang="en-US" sz="3600" b="1" dirty="0"/>
              <a:t>、使用迁移脚本，可以对当前连接的数据库执行编号更高的迁移，这个操作叫做“向上迁移”（</a:t>
            </a:r>
            <a:r>
              <a:rPr lang="en-US" altLang="zh-CN" sz="3600" b="1" dirty="0"/>
              <a:t>Up</a:t>
            </a:r>
            <a:r>
              <a:rPr lang="zh-CN" altLang="en-US" sz="3600" b="1" dirty="0"/>
              <a:t>），也可以执行把数据库回退到旧的迁移，这个操作叫“向下迁移”（</a:t>
            </a:r>
            <a:r>
              <a:rPr lang="en-US" altLang="zh-CN" sz="3600" b="1" dirty="0"/>
              <a:t>Down</a:t>
            </a:r>
            <a:r>
              <a:rPr lang="zh-CN" altLang="en-US" sz="3600" b="1" dirty="0"/>
              <a:t>）。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、除非有特殊需要，否则不要删除</a:t>
            </a:r>
            <a:r>
              <a:rPr lang="en-NZ" altLang="zh-CN" sz="3600" b="1" dirty="0"/>
              <a:t>Migrations</a:t>
            </a:r>
            <a:r>
              <a:rPr lang="zh-CN" altLang="en-US" sz="3600" b="1" dirty="0"/>
              <a:t>文件夹下的代码。</a:t>
            </a:r>
            <a:endParaRPr lang="en-US" altLang="zh-CN" sz="3600" b="1" dirty="0"/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、进一步分析</a:t>
            </a:r>
            <a:r>
              <a:rPr lang="en-NZ" altLang="zh-CN" sz="3600" b="1" dirty="0"/>
              <a:t>Migrations</a:t>
            </a:r>
            <a:r>
              <a:rPr lang="zh-CN" altLang="en-US" sz="3600" b="1" dirty="0"/>
              <a:t>下的代码。分析</a:t>
            </a:r>
            <a:r>
              <a:rPr lang="en-US" altLang="zh-CN" sz="3600" b="1" dirty="0"/>
              <a:t>Up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Down</a:t>
            </a:r>
            <a:r>
              <a:rPr lang="zh-CN" altLang="en-US" sz="3600" b="1" dirty="0"/>
              <a:t>等方法。查看</a:t>
            </a:r>
            <a:r>
              <a:rPr lang="en-NZ" altLang="zh-CN" sz="3600" b="1" dirty="0"/>
              <a:t>Migration</a:t>
            </a:r>
            <a:r>
              <a:rPr lang="zh-CN" altLang="en-US" sz="3600" b="1" dirty="0"/>
              <a:t>编号。</a:t>
            </a:r>
            <a:endParaRPr lang="en-US" altLang="zh-CN" sz="3600" b="1" dirty="0"/>
          </a:p>
          <a:p>
            <a:r>
              <a:rPr lang="en-US" altLang="zh-CN" sz="3600" b="1" dirty="0"/>
              <a:t>4</a:t>
            </a:r>
            <a:r>
              <a:rPr lang="zh-CN" altLang="en-US" sz="3600" b="1" dirty="0"/>
              <a:t>、查看数据库的</a:t>
            </a:r>
            <a:r>
              <a:rPr lang="en-NZ" altLang="zh-CN" sz="3600" b="1" dirty="0"/>
              <a:t>__</a:t>
            </a:r>
            <a:r>
              <a:rPr lang="en-NZ" altLang="zh-CN" sz="3600" b="1" dirty="0" err="1"/>
              <a:t>EFMigrationsHistory</a:t>
            </a:r>
            <a:r>
              <a:rPr lang="zh-CN" altLang="en-US" sz="3600" b="1" dirty="0"/>
              <a:t>表：记录当前数据库曾经应用过的迁移脚本，按顺序排列。</a:t>
            </a:r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9080</TotalTime>
  <Words>141</Words>
  <Application>Microsoft Office PowerPoint</Application>
  <PresentationFormat>宽屏</PresentationFormat>
  <Paragraphs>12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Core-7 Migrations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1945</cp:revision>
  <dcterms:created xsi:type="dcterms:W3CDTF">2020-11-15T02:31:09Z</dcterms:created>
  <dcterms:modified xsi:type="dcterms:W3CDTF">2021-03-27T12:41:44Z</dcterms:modified>
</cp:coreProperties>
</file>