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3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/>
              <a:t>3</a:t>
            </a:r>
            <a:r>
              <a:rPr lang="zh-CN" altLang="en-US"/>
              <a:t>、</a:t>
            </a:r>
            <a:r>
              <a:rPr lang="en-US" altLang="zh-CN"/>
              <a:t>Update-database</a:t>
            </a:r>
            <a:r>
              <a:rPr lang="zh-CN" altLang="en-US"/>
              <a:t>只适合在开发环境下使用。很多公司是要求对生产环境数据库的操作要审计。</a:t>
            </a:r>
            <a:endParaRPr lang="en-US" altLang="zh-CN"/>
          </a:p>
          <a:p>
            <a:r>
              <a:rPr lang="zh-CN" altLang="en-US"/>
              <a:t>如果生产数据库已经是处于某个迁移版本的状态了，那么可以生成这个版本到某个新版本的</a:t>
            </a:r>
            <a:r>
              <a:rPr lang="en-US" altLang="zh-CN"/>
              <a:t>SQL</a:t>
            </a:r>
            <a:r>
              <a:rPr lang="zh-CN" altLang="en-US"/>
              <a:t>脚本。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、开发环境用</a:t>
            </a:r>
            <a:r>
              <a:rPr lang="en-US" altLang="zh-CN"/>
              <a:t>Update-database</a:t>
            </a:r>
            <a:r>
              <a:rPr lang="zh-CN" altLang="en-US"/>
              <a:t>，生产环境根据公司需要选择是</a:t>
            </a:r>
            <a:r>
              <a:rPr lang="en-US" altLang="zh-CN"/>
              <a:t>Update-database</a:t>
            </a:r>
            <a:r>
              <a:rPr lang="zh-CN" altLang="en-US"/>
              <a:t>还是生成</a:t>
            </a:r>
            <a:r>
              <a:rPr lang="en-US" altLang="zh-CN"/>
              <a:t>SQL</a:t>
            </a:r>
            <a:r>
              <a:rPr lang="zh-CN" altLang="en-US"/>
              <a:t>脚本。</a:t>
            </a:r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EFCore-8</a:t>
            </a:r>
            <a:br>
              <a:rPr lang="en-US" altLang="zh-CN" sz="6600" cap="none"/>
            </a:br>
            <a:r>
              <a:rPr lang="zh-CN" altLang="en-US" sz="6600" cap="none"/>
              <a:t>数据库迁移其他命令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Migrations</a:t>
            </a:r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其他命令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3600" b="1"/>
              <a:t>1</a:t>
            </a:r>
            <a:r>
              <a:rPr lang="zh-CN" altLang="en-US" sz="3600" b="1"/>
              <a:t>、</a:t>
            </a:r>
            <a:r>
              <a:rPr lang="en-NZ" altLang="zh-CN" sz="3600" b="1"/>
              <a:t>Update-Database XXX </a:t>
            </a:r>
          </a:p>
          <a:p>
            <a:r>
              <a:rPr lang="zh-CN" altLang="en-US" sz="3600" b="1"/>
              <a:t>把数据库回滚到</a:t>
            </a:r>
            <a:r>
              <a:rPr lang="en-NZ" altLang="zh-CN" sz="3600" b="1"/>
              <a:t>XXX</a:t>
            </a:r>
            <a:r>
              <a:rPr lang="zh-CN" altLang="en-US" sz="3600" b="1"/>
              <a:t>的状态，迁移脚本不动。</a:t>
            </a:r>
            <a:endParaRPr lang="en-US" altLang="zh-CN" sz="3600" b="1" dirty="0"/>
          </a:p>
          <a:p>
            <a:r>
              <a:rPr lang="en-US" altLang="zh-CN" sz="3600" b="1"/>
              <a:t>2</a:t>
            </a:r>
            <a:r>
              <a:rPr lang="zh-CN" altLang="en-US" sz="3600" b="1"/>
              <a:t>、</a:t>
            </a:r>
            <a:r>
              <a:rPr lang="en-NZ" altLang="zh-CN" sz="3600" b="1"/>
              <a:t>Remove-migration</a:t>
            </a:r>
          </a:p>
          <a:p>
            <a:r>
              <a:rPr lang="zh-CN" altLang="en-US" sz="3600" b="1"/>
              <a:t>删除最后一次的迁移脚本</a:t>
            </a:r>
            <a:endParaRPr lang="en-US" altLang="zh-CN" sz="3600" b="1" dirty="0"/>
          </a:p>
          <a:p>
            <a:r>
              <a:rPr lang="en-US" altLang="zh-CN" sz="3600" b="1"/>
              <a:t>3</a:t>
            </a:r>
            <a:r>
              <a:rPr lang="zh-CN" altLang="en-US" sz="3600" b="1"/>
              <a:t>、</a:t>
            </a:r>
            <a:r>
              <a:rPr lang="en-NZ" altLang="zh-CN" sz="3600" b="1"/>
              <a:t>Script-Migration</a:t>
            </a:r>
          </a:p>
          <a:p>
            <a:r>
              <a:rPr lang="zh-CN" altLang="en-US" sz="3600" b="1"/>
              <a:t>生成迁移</a:t>
            </a:r>
            <a:r>
              <a:rPr lang="en-US" altLang="zh-CN" sz="3600" b="1"/>
              <a:t>SQL</a:t>
            </a:r>
            <a:r>
              <a:rPr lang="zh-CN" altLang="en-US" sz="3600" b="1"/>
              <a:t>代码。有了</a:t>
            </a:r>
            <a:r>
              <a:rPr lang="en-NZ" altLang="zh-CN" sz="3600" b="1"/>
              <a:t>Update-Database </a:t>
            </a:r>
            <a:r>
              <a:rPr lang="zh-CN" altLang="en-US" sz="3600" b="1"/>
              <a:t>为什么还要生成</a:t>
            </a:r>
            <a:r>
              <a:rPr lang="en-US" altLang="zh-CN" sz="3600" b="1"/>
              <a:t>SQL</a:t>
            </a:r>
            <a:r>
              <a:rPr lang="zh-CN" altLang="en-US" sz="3600" b="1"/>
              <a:t>脚本。</a:t>
            </a:r>
            <a:endParaRPr lang="en-US" altLang="zh-CN" sz="3600" b="1"/>
          </a:p>
          <a:p>
            <a:r>
              <a:rPr lang="zh-CN" altLang="en-US" sz="3600" b="1"/>
              <a:t>可以生成版本</a:t>
            </a:r>
            <a:r>
              <a:rPr lang="en-NZ" altLang="zh-CN" sz="3600" b="1"/>
              <a:t>D</a:t>
            </a:r>
            <a:r>
              <a:rPr lang="zh-CN" altLang="en-US" sz="3600" b="1"/>
              <a:t>到版本</a:t>
            </a:r>
            <a:r>
              <a:rPr lang="en-NZ" altLang="zh-CN" sz="3600" b="1"/>
              <a:t>F</a:t>
            </a:r>
            <a:r>
              <a:rPr lang="zh-CN" altLang="en-US" sz="3600" b="1"/>
              <a:t>的</a:t>
            </a:r>
            <a:r>
              <a:rPr lang="en-NZ" altLang="zh-CN" sz="3600" b="1"/>
              <a:t>SQL</a:t>
            </a:r>
            <a:r>
              <a:rPr lang="zh-CN" altLang="en-US" sz="3600" b="1"/>
              <a:t>脚本：</a:t>
            </a:r>
          </a:p>
          <a:p>
            <a:r>
              <a:rPr lang="en-NZ" altLang="zh-CN" sz="3600" b="1"/>
              <a:t>Script-Migration D F</a:t>
            </a:r>
          </a:p>
          <a:p>
            <a:r>
              <a:rPr lang="zh-CN" altLang="en-US" sz="3600" b="1"/>
              <a:t>生成版本</a:t>
            </a:r>
            <a:r>
              <a:rPr lang="en-US" altLang="zh-CN" sz="3600" b="1"/>
              <a:t>D</a:t>
            </a:r>
            <a:r>
              <a:rPr lang="zh-CN" altLang="en-US" sz="3600" b="1"/>
              <a:t>到最新版本的</a:t>
            </a:r>
            <a:r>
              <a:rPr lang="en-US" altLang="zh-CN" sz="3600" b="1"/>
              <a:t>SQL</a:t>
            </a:r>
            <a:r>
              <a:rPr lang="zh-CN" altLang="en-US" sz="3600" b="1"/>
              <a:t>脚本：</a:t>
            </a:r>
            <a:r>
              <a:rPr lang="en-NZ" altLang="zh-CN" sz="3600" b="1"/>
              <a:t>Script-Migration D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9086</TotalTime>
  <Words>179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EFCore-8 数据库迁移其他命令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1964</cp:revision>
  <dcterms:created xsi:type="dcterms:W3CDTF">2020-11-15T02:31:09Z</dcterms:created>
  <dcterms:modified xsi:type="dcterms:W3CDTF">2021-05-21T02:57:39Z</dcterms:modified>
</cp:coreProperties>
</file>