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34" r:id="rId3"/>
    <p:sldId id="33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“模型驱动”</a:t>
            </a:r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与“数据库驱动”</a:t>
            </a:r>
            <a:endParaRPr lang="en-US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/>
              <a:t>DBFirst</a:t>
            </a:r>
            <a:r>
              <a:rPr lang="zh-CN" altLang="en-US"/>
              <a:t>：前期很爽，后期越来越痛苦。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4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EFCore-9</a:t>
            </a:r>
            <a:br>
              <a:rPr lang="en-US" altLang="zh-CN" sz="6600" cap="none"/>
            </a:br>
            <a:r>
              <a:rPr lang="zh-CN" altLang="en-US" sz="6600" cap="none"/>
              <a:t>反向工程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反向工程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5000" b="1"/>
              <a:t>1</a:t>
            </a:r>
            <a:r>
              <a:rPr lang="zh-CN" altLang="en-US" sz="5000" b="1"/>
              <a:t>、根据数据库表来反向生成实体类</a:t>
            </a:r>
            <a:endParaRPr lang="en-US" altLang="zh-CN" sz="5000" b="1"/>
          </a:p>
          <a:p>
            <a:r>
              <a:rPr lang="en-US" altLang="zh-CN" sz="5000" b="1"/>
              <a:t>2</a:t>
            </a:r>
            <a:r>
              <a:rPr lang="zh-CN" altLang="en-US" sz="5000" b="1"/>
              <a:t>、</a:t>
            </a:r>
            <a:r>
              <a:rPr lang="en-NZ" altLang="zh-CN" sz="5000" b="1"/>
              <a:t>Scaffold-DbContext 'Server=.;Database=demo1;Trusted_Connection=True;MultipleActiveResultSets=true' Microsoft.EntityFrameworkCore.SqlServer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注意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600" b="1"/>
              <a:t>1</a:t>
            </a:r>
            <a:r>
              <a:rPr lang="zh-CN" altLang="en-US" sz="3600" b="1"/>
              <a:t>、生成的实体类可能不能满足项目的要求，可能需要手工修改或者增加配置。</a:t>
            </a:r>
            <a:endParaRPr lang="en-US" altLang="zh-CN" sz="3600" b="1"/>
          </a:p>
          <a:p>
            <a:r>
              <a:rPr lang="en-US" altLang="zh-CN" sz="3600" b="1"/>
              <a:t>2</a:t>
            </a:r>
            <a:r>
              <a:rPr lang="zh-CN" altLang="en-US" sz="3600" b="1"/>
              <a:t>、再次运行反向工程工具，对文件所做的任何更改都将丢失。</a:t>
            </a:r>
            <a:endParaRPr lang="en-US" altLang="zh-CN" sz="3600" b="1"/>
          </a:p>
          <a:p>
            <a:r>
              <a:rPr lang="en-US" altLang="zh-CN" sz="3600" b="1"/>
              <a:t>3</a:t>
            </a:r>
            <a:r>
              <a:rPr lang="zh-CN" altLang="en-US" sz="3600" b="1"/>
              <a:t>、不建议把反向工具当成了日常开发工具使用，不建议</a:t>
            </a:r>
            <a:r>
              <a:rPr lang="en-US" altLang="zh-CN" sz="3600" b="1"/>
              <a:t>DBFirst</a:t>
            </a:r>
            <a:r>
              <a:rPr lang="zh-CN" altLang="en-US" sz="3600" b="1"/>
              <a:t>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54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9094</TotalTime>
  <Words>143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EFCore-9 反向工程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1979</cp:revision>
  <dcterms:created xsi:type="dcterms:W3CDTF">2020-11-15T02:31:09Z</dcterms:created>
  <dcterms:modified xsi:type="dcterms:W3CDTF">2021-05-21T03:06:29Z</dcterms:modified>
</cp:coreProperties>
</file>