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354" r:id="rId3"/>
    <p:sldId id="355" r:id="rId4"/>
    <p:sldId id="356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89" autoAdjust="0"/>
    <p:restoredTop sz="76782" autoAdjust="0"/>
  </p:normalViewPr>
  <p:slideViewPr>
    <p:cSldViewPr snapToGrid="0">
      <p:cViewPr varScale="1">
        <p:scale>
          <a:sx n="66" d="100"/>
          <a:sy n="66" d="100"/>
        </p:scale>
        <p:origin x="15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17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641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46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第四部分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Core-1</a:t>
            </a:r>
            <a:br>
              <a:rPr lang="en-US" altLang="zh-CN" sz="6600" cap="none" dirty="0"/>
            </a:br>
            <a:r>
              <a:rPr lang="en-US" altLang="zh-CN" sz="5000" cap="none" dirty="0"/>
              <a:t>C#</a:t>
            </a:r>
            <a:r>
              <a:rPr lang="zh-CN" altLang="en-US" sz="5000" cap="none" dirty="0"/>
              <a:t>新语法</a:t>
            </a:r>
            <a:r>
              <a:rPr lang="en-US" altLang="zh-CN" sz="5000" cap="none" dirty="0"/>
              <a:t>1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说明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009421" cy="601726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C#8.0</a:t>
            </a:r>
            <a:r>
              <a:rPr lang="zh-CN" altLang="zh-CN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C#9.0</a:t>
            </a:r>
            <a:r>
              <a:rPr lang="zh-CN" altLang="zh-CN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C#10.0</a:t>
            </a:r>
            <a:r>
              <a:rPr lang="zh-CN" altLang="zh-CN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中增加了很多的新语法</a:t>
            </a:r>
            <a:r>
              <a:rPr lang="zh-CN" altLang="en-US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，这里讲解常用、重点的新语法。</a:t>
            </a:r>
            <a:endParaRPr lang="en-US" altLang="zh-CN" sz="50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、部分语法只有</a:t>
            </a:r>
            <a:r>
              <a:rPr lang="en-US" altLang="zh-CN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VS2022</a:t>
            </a:r>
            <a:r>
              <a:rPr lang="zh-CN" altLang="en-US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及以上版本才支持，从本节课开始，使用</a:t>
            </a:r>
            <a:r>
              <a:rPr lang="en-US" altLang="zh-CN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VS2022+.NET6</a:t>
            </a:r>
            <a:r>
              <a:rPr lang="zh-CN" altLang="en-US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50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95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顶级语句</a:t>
            </a:r>
            <a:r>
              <a:rPr lang="en-US" altLang="zh-CN" dirty="0"/>
              <a:t>(C#9.0)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009421" cy="601726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、直接在</a:t>
            </a:r>
            <a:r>
              <a:rPr lang="en-US" altLang="zh-CN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C#</a:t>
            </a:r>
            <a:r>
              <a:rPr lang="zh-CN" altLang="en-US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文件中直接编写入口方法的代码，不用类，不用</a:t>
            </a:r>
            <a:r>
              <a:rPr lang="en-US" altLang="zh-CN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zh-CN" altLang="en-US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。经典写法仍然支持。反编译一下了解真相。</a:t>
            </a:r>
            <a:endParaRPr lang="en-US" altLang="zh-CN" sz="50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、同一个项目中只能有一个文件具有顶级语句。</a:t>
            </a:r>
            <a:endParaRPr lang="en-US" altLang="zh-CN" sz="50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、顶级语句中可以直接使用</a:t>
            </a:r>
            <a:r>
              <a:rPr lang="en-US" altLang="zh-CN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await</a:t>
            </a:r>
            <a:r>
              <a:rPr lang="zh-CN" altLang="en-US" sz="5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语法，也可以声明函数</a:t>
            </a:r>
            <a:endParaRPr lang="en-US" altLang="zh-CN" sz="50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60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CEDC-EA46-40BA-AF1F-1159FEB7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全局</a:t>
            </a:r>
            <a:r>
              <a:rPr lang="en-US" altLang="zh-CN" dirty="0"/>
              <a:t>using </a:t>
            </a:r>
            <a:r>
              <a:rPr lang="zh-CN" altLang="en-US" dirty="0"/>
              <a:t>指令</a:t>
            </a:r>
            <a:r>
              <a:rPr lang="en-US" altLang="zh-CN" dirty="0"/>
              <a:t>(C#10)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27B9-1F44-4E63-8493-855F2045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030"/>
            <a:ext cx="12009421" cy="601726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、将 </a:t>
            </a: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global </a:t>
            </a:r>
            <a:r>
              <a:rPr lang="zh-CN" altLang="en-US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修饰符添加到 </a:t>
            </a: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using </a:t>
            </a:r>
            <a:r>
              <a:rPr lang="zh-CN" altLang="en-US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前，这个命名空间就应用到整个项目，不用重复</a:t>
            </a: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using</a:t>
            </a:r>
            <a:r>
              <a:rPr lang="zh-CN" altLang="en-US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9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、通常创建一个专门用来编写全局</a:t>
            </a: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using</a:t>
            </a:r>
            <a:r>
              <a:rPr lang="zh-CN" altLang="en-US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代码的</a:t>
            </a: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C#</a:t>
            </a:r>
            <a:r>
              <a:rPr lang="zh-CN" altLang="en-US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文件。</a:t>
            </a:r>
            <a:endParaRPr lang="en-US" altLang="zh-CN" sz="39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、如果</a:t>
            </a:r>
            <a:r>
              <a:rPr lang="en-US" altLang="zh-CN" sz="39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csproj</a:t>
            </a:r>
            <a:r>
              <a:rPr lang="zh-CN" altLang="en-US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中启用了</a:t>
            </a: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39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ImplicitUsings</a:t>
            </a: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&gt;enable&lt;/</a:t>
            </a:r>
            <a:r>
              <a:rPr lang="en-US" altLang="zh-CN" sz="39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ImplicitUsings</a:t>
            </a: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，编译器会自动隐式增加对于</a:t>
            </a:r>
            <a:r>
              <a:rPr lang="en-US" altLang="zh-CN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System</a:t>
            </a:r>
            <a:r>
              <a:rPr lang="zh-CN" altLang="en-US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9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System.Linq</a:t>
            </a:r>
            <a:r>
              <a:rPr lang="zh-CN" altLang="en-US" sz="39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等常用命名空间的引入，不同各类型项目引入的命名空间也不一样。</a:t>
            </a:r>
            <a:endParaRPr lang="en-US" altLang="zh-CN" sz="39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09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9877</TotalTime>
  <Words>259</Words>
  <Application>Microsoft Office PowerPoint</Application>
  <PresentationFormat>宽屏</PresentationFormat>
  <Paragraphs>20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Rockwell</vt:lpstr>
      <vt:lpstr>等线</vt:lpstr>
      <vt:lpstr>Arial</vt:lpstr>
      <vt:lpstr>Bookman Old Style</vt:lpstr>
      <vt:lpstr>Calibri</vt:lpstr>
      <vt:lpstr>Damask</vt:lpstr>
      <vt:lpstr>主讲人：杨中科 .NET /.NET Core 教程 第四部分  ASP.NET Core-1 C#新语法1</vt:lpstr>
      <vt:lpstr>说明</vt:lpstr>
      <vt:lpstr>顶级语句(C#9.0)</vt:lpstr>
      <vt:lpstr>全局using 指令(C#10)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2765</cp:revision>
  <dcterms:created xsi:type="dcterms:W3CDTF">2020-11-15T02:31:09Z</dcterms:created>
  <dcterms:modified xsi:type="dcterms:W3CDTF">2021-10-21T08:37:40Z</dcterms:modified>
</cp:coreProperties>
</file>