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57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Core-10</a:t>
            </a:r>
            <a:br>
              <a:rPr lang="en-US" altLang="zh-CN" sz="6600" cap="none" dirty="0"/>
            </a:br>
            <a:r>
              <a:rPr lang="en-US" altLang="zh-CN" sz="5000" cap="none" dirty="0"/>
              <a:t>Web API</a:t>
            </a:r>
            <a:r>
              <a:rPr lang="zh-CN" altLang="en-US" sz="5000" cap="none" dirty="0"/>
              <a:t>入门</a:t>
            </a:r>
            <a:r>
              <a:rPr lang="en-US" altLang="zh-CN" sz="5000" cap="none" dirty="0"/>
              <a:t>2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其他谓词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14522" cy="55026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、为控制器类增加一个标注了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的操作方法。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、把用户提交的内容保存到文本文件中，方法的返回值为保存的文件名。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SaveNote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SaveNoteRequest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req)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string filename = $"{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req.Title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}.txt";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System.IO.File.WriteAllText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(filename, </a:t>
            </a:r>
            <a:r>
              <a:rPr lang="en-US" altLang="zh-CN" sz="30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req.Content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return filename;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、测试接口。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9937</TotalTime>
  <Words>126</Words>
  <Application>Microsoft Office PowerPoint</Application>
  <PresentationFormat>宽屏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Core-10 Web API入门2</vt:lpstr>
      <vt:lpstr>其他谓词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2874</cp:revision>
  <dcterms:created xsi:type="dcterms:W3CDTF">2020-11-15T02:31:09Z</dcterms:created>
  <dcterms:modified xsi:type="dcterms:W3CDTF">2021-12-02T06:13:25Z</dcterms:modified>
</cp:coreProperties>
</file>