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57" r:id="rId3"/>
    <p:sldId id="358" r:id="rId4"/>
    <p:sldId id="359" r:id="rId5"/>
    <p:sldId id="360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9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4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Core-11</a:t>
            </a:r>
            <a:br>
              <a:rPr lang="en-US" altLang="zh-CN" sz="6600" cap="none" dirty="0"/>
            </a:br>
            <a:r>
              <a:rPr lang="zh-CN" altLang="en-US" sz="5000" cap="none" dirty="0"/>
              <a:t>什么是</a:t>
            </a:r>
            <a:r>
              <a:rPr lang="en-US" altLang="zh-CN" sz="5000" cap="none" dirty="0"/>
              <a:t>REST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Web API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两种风格：面向过程（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）、面向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REST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REST</a:t>
            </a:r>
            <a:r>
              <a:rPr lang="zh-CN" altLang="en-US" sz="4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4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：“控制器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操作方法“的形式把服务器端的代码当成方法去调用。把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当成传输数据的通道，不关心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谓词。通过</a:t>
            </a:r>
            <a:r>
              <a:rPr lang="en-US" altLang="zh-CN" sz="46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QueryString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、请求报文体给服务器传递数据。状态码。比如：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/Persons/</a:t>
            </a:r>
            <a:r>
              <a:rPr lang="en-US" altLang="zh-CN" sz="46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GetAll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/Persons/</a:t>
            </a:r>
            <a:r>
              <a:rPr lang="en-US" altLang="zh-CN" sz="46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GetById?id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=8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/Persons/Update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/Persons/</a:t>
            </a:r>
            <a:r>
              <a:rPr lang="en-US" altLang="zh-CN" sz="46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DeleteById</a:t>
            </a:r>
            <a:r>
              <a:rPr lang="en-US" altLang="zh-CN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/8</a:t>
            </a:r>
            <a:r>
              <a:rPr lang="zh-CN" altLang="en-US" sz="4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46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192000" cy="61855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REST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：按照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的语义来使用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协议：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用于资源的定位：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/user/888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/user/888/orders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谓词：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（新增）、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（整体更新）、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（局部更新）等；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、什么是“幂等”，举例？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是幂等的，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POST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不幂等；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的响应可以被缓存；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、服务器端要通过状态码来反映资源获取的结果：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404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403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（没有权限）、</a:t>
            </a:r>
            <a:r>
              <a:rPr lang="en-US" altLang="zh-CN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201</a:t>
            </a:r>
            <a:r>
              <a:rPr lang="zh-CN" altLang="en-US" sz="3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（新增成功）。</a:t>
            </a:r>
            <a:endParaRPr lang="en-US" altLang="zh-CN" sz="3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293"/>
            <a:ext cx="8391646" cy="66954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[Route("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/[controller]")]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PersonsController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: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ControllerBase</a:t>
            </a:r>
            <a:endParaRPr lang="en-US" altLang="zh-CN" sz="2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IEnumerable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&lt;Person&gt;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GetPersons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();	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HttpGet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("{id}")]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Person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GetPerson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(long id);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HttpPut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("{id}")]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UpdatePerson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(long id, Person person);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HttpPost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SavePerson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(Person person);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[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HttpDelete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("{id}")]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2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DeletePerson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(long id);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E3CC18-934F-4B10-87CB-64E619D584F4}"/>
              </a:ext>
            </a:extLst>
          </p:cNvPr>
          <p:cNvSpPr txBox="1"/>
          <p:nvPr/>
        </p:nvSpPr>
        <p:spPr>
          <a:xfrm>
            <a:off x="8808334" y="1354238"/>
            <a:ext cx="28589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/>
              <a:t>如何请求这样的控制器？</a:t>
            </a:r>
          </a:p>
        </p:txBody>
      </p:sp>
    </p:spTree>
    <p:extLst>
      <p:ext uri="{BB962C8B-B14F-4D97-AF65-F5344CB8AC3E}">
        <p14:creationId xmlns:p14="http://schemas.microsoft.com/office/powerpoint/2010/main" val="8812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54C52-C6C8-4D8A-BCBC-6A8AE212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2" y="232541"/>
            <a:ext cx="11847757" cy="2478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900" dirty="0"/>
              <a:t>RPC</a:t>
            </a:r>
            <a:r>
              <a:rPr lang="zh-CN" altLang="en-US" sz="3900" dirty="0"/>
              <a:t>：业务驱动，自然。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REST</a:t>
            </a:r>
            <a:r>
              <a:rPr lang="zh-CN" altLang="en-US" sz="3900" dirty="0"/>
              <a:t>：要求开发人员对</a:t>
            </a:r>
            <a:r>
              <a:rPr lang="en-US" altLang="zh-CN" sz="3900" dirty="0"/>
              <a:t>REST</a:t>
            </a:r>
            <a:r>
              <a:rPr lang="zh-CN" altLang="en-US" sz="3900" dirty="0"/>
              <a:t>原则更了解、并且有更多的设计能力。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05029F-FF3E-4922-8C8B-61D30CC6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32" y="3709685"/>
            <a:ext cx="5089318" cy="2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0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9957</TotalTime>
  <Words>368</Words>
  <Application>Microsoft Office PowerPoint</Application>
  <PresentationFormat>宽屏</PresentationFormat>
  <Paragraphs>36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Core-11 什么是REST</vt:lpstr>
      <vt:lpstr>RPC</vt:lpstr>
      <vt:lpstr>REST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2909</cp:revision>
  <dcterms:created xsi:type="dcterms:W3CDTF">2020-11-15T02:31:09Z</dcterms:created>
  <dcterms:modified xsi:type="dcterms:W3CDTF">2021-12-09T03:26:31Z</dcterms:modified>
</cp:coreProperties>
</file>