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7" r:id="rId3"/>
    <p:sldId id="358" r:id="rId4"/>
    <p:sldId id="359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9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Core-12</a:t>
            </a:r>
            <a:br>
              <a:rPr lang="en-US" altLang="zh-CN" sz="6600" cap="none" dirty="0"/>
            </a:br>
            <a:r>
              <a:rPr lang="en-US" altLang="zh-CN" sz="5000" cap="none" dirty="0"/>
              <a:t>REST</a:t>
            </a:r>
            <a:r>
              <a:rPr lang="zh-CN" altLang="en-US" sz="5000" cap="none" dirty="0"/>
              <a:t>的优缺点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的优点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、通过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对资源定位，语义更清晰；</a:t>
            </a:r>
            <a:endParaRPr lang="en-US" altLang="zh-CN" sz="4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、通过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谓词表示不同的操作，接口自描述；</a:t>
            </a:r>
            <a:endParaRPr lang="en-US" altLang="zh-CN" sz="4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、可以对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请求进行重试；</a:t>
            </a:r>
            <a:endParaRPr lang="en-US" altLang="zh-CN" sz="4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、可以用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请求做缓存；</a:t>
            </a:r>
            <a:endParaRPr lang="en-US" altLang="zh-CN" sz="4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、通过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状态码反映服务器端的处理结果，统一错误处理机制。</a:t>
            </a:r>
            <a:endParaRPr lang="en-US" altLang="zh-CN" sz="4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、网关等可以分析请求处理结果。</a:t>
            </a:r>
            <a:endParaRPr lang="en-US" altLang="zh-CN" sz="4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的缺点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、真实系统中的资源非常复杂，很难清晰地进行资源的划分，对技术人员的业务和技术水平要求高。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、不是所有的操作都能简单地对应到确定的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谓词中。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、系统的进化可能会改变幂等性。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、通过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进行资源定位不符合中文用户的习惯。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状态码个数有限。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、有些环节会篡改非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响应码的响应报文。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、有的客户端不支持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请求。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2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选择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是学术化的概念，仅供参考。为什么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AWS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等比较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RESTful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。为什么阿里、腾讯等很多系统不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RESTful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、根据公司情况，进行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REST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的选择和裁剪。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8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9993</TotalTime>
  <Words>268</Words>
  <Application>Microsoft Office PowerPoint</Application>
  <PresentationFormat>宽屏</PresentationFormat>
  <Paragraphs>27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Core-12 REST的优缺点</vt:lpstr>
      <vt:lpstr>REST的优点</vt:lpstr>
      <vt:lpstr>REST的缺点</vt:lpstr>
      <vt:lpstr>选择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2929</cp:revision>
  <dcterms:created xsi:type="dcterms:W3CDTF">2020-11-15T02:31:09Z</dcterms:created>
  <dcterms:modified xsi:type="dcterms:W3CDTF">2021-12-09T04:03:33Z</dcterms:modified>
</cp:coreProperties>
</file>