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7" r:id="rId3"/>
    <p:sldId id="358" r:id="rId4"/>
    <p:sldId id="35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0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Core-13</a:t>
            </a:r>
            <a:br>
              <a:rPr lang="en-US" altLang="zh-CN" sz="6600" cap="none" dirty="0"/>
            </a:br>
            <a:r>
              <a:rPr lang="en-US" altLang="zh-CN" sz="5000" cap="none" dirty="0"/>
              <a:t>Restful</a:t>
            </a:r>
            <a:r>
              <a:rPr lang="zh-CN" altLang="en-US" sz="5000" cap="none" dirty="0"/>
              <a:t>中如何传递参数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传递参数的三种方式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：适合定位；长度限制。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：灵活；长度限制。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请求报文体：灵活；长度不限制；不支持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三种方式的不同语义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：资源定位。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之外的额外数据。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请求报文体：供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提供数据。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7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实施指南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、完全按照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语义要求高。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、我的建议：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）对于保存、更新类的请求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请求，把全部参数都放到请求报文体中；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）对于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请求，要传递的参数就是一个资源的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，因此把参数放到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中即可；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）对于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请求，一般参数的内容都不会太长，因此统一通过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传递参数就可以。对于极少数参数内容超过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限制的请求，由于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请求都是幂等的，因此我们把请求改成通过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请求，然后通过报文体来传递</a:t>
            </a:r>
            <a:r>
              <a:rPr lang="zh-CN" altLang="en-US" sz="30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参数。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10001</TotalTime>
  <Words>242</Words>
  <Application>Microsoft Office PowerPoint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Core-13 Restful中如何传递参数</vt:lpstr>
      <vt:lpstr>HTTP传递参数的三种方式</vt:lpstr>
      <vt:lpstr>三种方式的不同语义</vt:lpstr>
      <vt:lpstr>实施指南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2945</cp:revision>
  <dcterms:created xsi:type="dcterms:W3CDTF">2020-11-15T02:31:09Z</dcterms:created>
  <dcterms:modified xsi:type="dcterms:W3CDTF">2021-12-09T04:12:27Z</dcterms:modified>
</cp:coreProperties>
</file>