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359" r:id="rId3"/>
    <p:sldId id="360" r:id="rId4"/>
    <p:sldId id="361" r:id="rId5"/>
    <p:sldId id="362" r:id="rId6"/>
    <p:sldId id="363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76782" autoAdjust="0"/>
  </p:normalViewPr>
  <p:slideViewPr>
    <p:cSldViewPr snapToGrid="0">
      <p:cViewPr varScale="1">
        <p:scale>
          <a:sx n="66" d="100"/>
          <a:sy n="66" d="100"/>
        </p:scale>
        <p:origin x="15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88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38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3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96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8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Core-14</a:t>
            </a:r>
            <a:br>
              <a:rPr lang="en-US" altLang="zh-CN" sz="6600" cap="none" dirty="0"/>
            </a:br>
            <a:r>
              <a:rPr lang="en-US" altLang="zh-CN" sz="5000" cap="none" dirty="0" err="1"/>
              <a:t>ASP.NETCore</a:t>
            </a:r>
            <a:r>
              <a:rPr lang="zh-CN" altLang="en-US" sz="5000" cap="none" dirty="0"/>
              <a:t>如何返回错误码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状态码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192000" cy="61855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REST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：通过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状态码返回服务器端的处理结果。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、问题：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状态码数量有限；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的状态码并不适合用来表示业务层面的错误码，它是一个用来表示技术层面信息的状态码。新增用户的操作中，如果服务器端要求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格式，客户端提交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XML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，服务器返回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400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是没问题的。但是如果用户名格式错误或者用户名重复，存在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派和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400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派。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8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400</a:t>
            </a:r>
            <a:r>
              <a:rPr lang="zh-CN" altLang="en-US" dirty="0"/>
              <a:t>派观点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192000" cy="61855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、网关等可以监控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状态码，如果接口频繁出现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4xx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状态码，那么就说明客户端的代码不完善。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、很多的系统都是按照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状态码的不同含义进行设计的。如果失败了服务器端返回的状态码还是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的话，这会违背软件设计的初衷。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05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200</a:t>
            </a:r>
            <a:r>
              <a:rPr lang="zh-CN" altLang="en-US" dirty="0"/>
              <a:t>派观点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571" y="550880"/>
            <a:ext cx="11678856" cy="61855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网络的问题归网络、业务的问题归业务。业务错误不应该和技术错误混在一起。把系统日志和业务日志区分开。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1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大企业也不统一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571" y="550880"/>
            <a:ext cx="11678856" cy="61855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百度：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派；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谷歌：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400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派；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同一家公司：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企业微信和微信小程序：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派；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微信支付：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400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派；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66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我的</a:t>
            </a:r>
            <a:r>
              <a:rPr lang="zh-CN" altLang="en-US"/>
              <a:t>观点：</a:t>
            </a:r>
            <a:r>
              <a:rPr lang="en-US" altLang="zh-CN"/>
              <a:t>400</a:t>
            </a:r>
            <a:r>
              <a:rPr lang="zh-CN" altLang="en-US" dirty="0"/>
              <a:t>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571" y="550880"/>
            <a:ext cx="11678856" cy="61855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、对于数据库服务器连接失败、请求报文格式、服务器端异常等非业务错误，服务器端应该返回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4xx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5xx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等状态码。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、对于业务层面的错误，比如用户不存在，我们要使用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4xx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状态码返回。同样在响应报文体中给出详细的错误信息，比如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{“code”:3,”message”:”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用户不存在”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、不仅要返回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4xx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状态码，而且不要忘了通过响应报文体给出详细的错误信息。对于用户不存在，不仅要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404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，而且把响应报文体设置为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{“code”:3,”message”:”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用户名已存在”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，这样能区分出来是哪里的问题。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2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10014</TotalTime>
  <Words>432</Words>
  <Application>Microsoft Office PowerPoint</Application>
  <PresentationFormat>宽屏</PresentationFormat>
  <Paragraphs>32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Core-14 ASP.NETCore如何返回错误码</vt:lpstr>
      <vt:lpstr>状态码</vt:lpstr>
      <vt:lpstr>400派观点</vt:lpstr>
      <vt:lpstr>200派观点</vt:lpstr>
      <vt:lpstr>大企业也不统一</vt:lpstr>
      <vt:lpstr>我的观点：400派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2963</cp:revision>
  <dcterms:created xsi:type="dcterms:W3CDTF">2020-11-15T02:31:09Z</dcterms:created>
  <dcterms:modified xsi:type="dcterms:W3CDTF">2021-12-09T04:26:47Z</dcterms:modified>
</cp:coreProperties>
</file>