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61" r:id="rId3"/>
    <p:sldId id="359" r:id="rId4"/>
    <p:sldId id="36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3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0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Core-15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r>
              <a:rPr lang="zh-CN" altLang="en-US" sz="5000" cap="none" dirty="0"/>
              <a:t>中</a:t>
            </a:r>
            <a:r>
              <a:rPr lang="en-US" altLang="zh-CN" sz="5000" cap="none" dirty="0"/>
              <a:t>Rest</a:t>
            </a:r>
            <a:r>
              <a:rPr lang="zh-CN" altLang="en-US" sz="5000" cap="none" dirty="0"/>
              <a:t>落地指南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2912"/>
            <a:ext cx="12192000" cy="271318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6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如果没有条件完美地实现</a:t>
            </a:r>
            <a:r>
              <a:rPr lang="en-US" altLang="zh-CN" sz="6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br>
              <a:rPr lang="en-US" altLang="zh-CN" sz="6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6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6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545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实现建议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风格：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Users/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AddNew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Users/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GetAll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Users/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DeleteById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、对于可以缓存的操作，使用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请求；对于幂等的更新操作，使用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请求；对于幂等的删除操作，使用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请求；对于其他操作，统一使用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、参数：保存、更新类的请求使用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请求，把全部参数都放到请求报文体中；对于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请求，把参数放到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中。推荐尽量使用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做资源定位。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、对于业务错误，服务器端返回合适的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4XX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状态码，不知道该选择哪个状态码就用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；同时，在报文体中通过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参数提供业务错误码以及错误消息。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、如果请求的处理执行成功，服务器端返回值为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状态码，如果有需要返回给客户端的数据，则服务器端把这些数据放到响应报文体中。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实现技术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、控制器上 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[Route("[controller]/[action]")]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、强制要求控制器中不同的操作用不同的方法名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、把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HttpDelete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HttpPut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等添加到对应的操作方法上。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注意：如果控制器中存在一个没有添加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Swagger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就会报错，可以用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ApiExplorerSettings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IgnoreApi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true)]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演示一下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10045</TotalTime>
  <Words>341</Words>
  <Application>Microsoft Office PowerPoint</Application>
  <PresentationFormat>宽屏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Core-15 ASP.NET Core中Rest落地指南</vt:lpstr>
      <vt:lpstr>PowerPoint 演示文稿</vt:lpstr>
      <vt:lpstr>实现建议</vt:lpstr>
      <vt:lpstr>实现技术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2980</cp:revision>
  <dcterms:created xsi:type="dcterms:W3CDTF">2020-11-15T02:31:09Z</dcterms:created>
  <dcterms:modified xsi:type="dcterms:W3CDTF">2021-12-09T04:59:48Z</dcterms:modified>
</cp:coreProperties>
</file>