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59" r:id="rId3"/>
    <p:sldId id="360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66" d="100"/>
          <a:sy n="66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8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91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Core-16</a:t>
            </a:r>
            <a:br>
              <a:rPr lang="en-US" altLang="zh-CN" sz="6600" cap="none" dirty="0"/>
            </a:br>
            <a:r>
              <a:rPr lang="en-US" altLang="zh-CN" sz="5000" cap="none" dirty="0"/>
              <a:t>ASP.NET Core Web API</a:t>
            </a:r>
            <a:br>
              <a:rPr lang="en-US" altLang="zh-CN" sz="5000" cap="none" dirty="0"/>
            </a:br>
            <a:r>
              <a:rPr lang="zh-CN" altLang="en-US" sz="5000" cap="none" dirty="0"/>
              <a:t>控制器及返回值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控制器类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ControllerBase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Controller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、控制器类可以不显式地继承自任何类。</a:t>
            </a:r>
            <a:endParaRPr lang="en-US" altLang="zh-CN" sz="5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8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Action</a:t>
            </a:r>
            <a:r>
              <a:rPr lang="zh-CN" altLang="en-US" dirty="0"/>
              <a:t>方法的异步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12192000" cy="64008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方法既可以同步也可以异步。</a:t>
            </a:r>
            <a:endParaRPr lang="en-US" altLang="zh-CN" sz="2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、异步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方法的名字一般不需要以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Async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结尾。</a:t>
            </a:r>
            <a:endParaRPr lang="en-US" altLang="zh-CN" sz="2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 API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方法的返回值如果是普通数据类型，那么返回值就会默认被序列化为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格式。</a:t>
            </a:r>
            <a:endParaRPr lang="en-US" altLang="zh-CN" sz="2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 API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方法的返回值同样支持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IActionResult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类型，不包含类型信息，因此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Swagger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等无法推断出类型，所以推荐用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ActionResult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&lt;T&gt;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，它支持类型转换，从而用起来更简单。</a:t>
            </a:r>
            <a:endParaRPr lang="en-US" altLang="zh-CN" sz="2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ActionResult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&lt;Person&gt;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GetPerson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(int id)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if (id &lt;= 0)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return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BadRequest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("id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必须是正数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else if (id == 1)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return new Person(1, "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杨中科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", 18);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else if (id == 2)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return new Person(2, "Zack", 8);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else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return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NotFound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人员不存在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”);//</a:t>
            </a:r>
            <a:r>
              <a:rPr lang="zh-CN" altLang="en-US" sz="18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自定义消息也重要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altLang="zh-CN" sz="3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6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10052</TotalTime>
  <Words>260</Words>
  <Application>Microsoft Office PowerPoint</Application>
  <PresentationFormat>宽屏</PresentationFormat>
  <Paragraphs>27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Core-16 ASP.NET Core Web API 控制器及返回值</vt:lpstr>
      <vt:lpstr>控制器类</vt:lpstr>
      <vt:lpstr>Action方法的异步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2992</cp:revision>
  <dcterms:created xsi:type="dcterms:W3CDTF">2020-11-15T02:31:09Z</dcterms:created>
  <dcterms:modified xsi:type="dcterms:W3CDTF">2021-12-09T05:09:13Z</dcterms:modified>
</cp:coreProperties>
</file>