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59" r:id="rId3"/>
    <p:sldId id="360" r:id="rId4"/>
    <p:sldId id="361" r:id="rId5"/>
    <p:sldId id="362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8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7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6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2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Core-17</a:t>
            </a:r>
            <a:br>
              <a:rPr lang="en-US" altLang="zh-CN" sz="6600" cap="none" dirty="0"/>
            </a:br>
            <a:r>
              <a:rPr lang="en-US" altLang="zh-CN" sz="5000" cap="none" dirty="0"/>
              <a:t>ASP.NET Core Web API</a:t>
            </a:r>
            <a:br>
              <a:rPr lang="en-US" altLang="zh-CN" sz="5000" cap="none" dirty="0"/>
            </a:br>
            <a:r>
              <a:rPr lang="en-US" altLang="zh-CN" sz="5000" cap="none" dirty="0"/>
              <a:t>Action</a:t>
            </a:r>
            <a:r>
              <a:rPr lang="zh-CN" altLang="en-US" sz="5000" cap="none" dirty="0"/>
              <a:t>方法参数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捕捉</a:t>
            </a:r>
            <a:r>
              <a:rPr lang="en-US" altLang="zh-CN" dirty="0"/>
              <a:t>URL</a:t>
            </a:r>
            <a:r>
              <a:rPr lang="zh-CN" altLang="en-US" dirty="0"/>
              <a:t>占位符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HttpGet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HttpPost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等中使用占位符，比如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schoolName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，捕捉路径中的内容，从而供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方法的参数使用。</a:t>
            </a:r>
            <a:endParaRPr lang="en-US" altLang="zh-CN" sz="4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/Students/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GetAll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/school/MIT/class/A001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HttpGet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("school/{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schoolName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}/class/{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classNo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}")]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、捕捉的值会被自动赋值给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中同名的参数；如果名字不一致，可以用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4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FromRoute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(Name="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名字</a:t>
            </a: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4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、演示混用。</a:t>
            </a:r>
            <a:endParaRPr lang="en-US" altLang="zh-CN" sz="4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8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捕捉</a:t>
            </a:r>
            <a:r>
              <a:rPr lang="en-US" altLang="zh-CN" dirty="0" err="1"/>
              <a:t>QueryString</a:t>
            </a:r>
            <a:r>
              <a:rPr lang="zh-CN" altLang="en-US" dirty="0"/>
              <a:t>的值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、使用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FromQuery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来获取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QueryString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中的值。如果名字一致，只要为参数添加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FromQuery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即可；而如果名字不一致，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FromQuery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(Name = 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名字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QueryString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Route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可以混用。演示。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6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报文体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 API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的开发模式下，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格式的请求体是主流。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、只要声明一个模型类和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请求的格式一致即可。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、也是可以把从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获取参数、从请求报文体获取数据等这些混合使用。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[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HttpPost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classId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/{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classId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}")]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public 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ActionResult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&lt;long&gt; 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AddNew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(long 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classId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StudentModel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s)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、一定要设定请求头中的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Content-Type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application/json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，而且数据必须是合法的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格式。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0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其他方式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 API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中很少用的方式：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、从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Content-Type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multipart/form-data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的请求中获取数据的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FromForm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、从请求报文头中获取值的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FromHeader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10076</TotalTime>
  <Words>350</Words>
  <Application>Microsoft Office PowerPoint</Application>
  <PresentationFormat>宽屏</PresentationFormat>
  <Paragraphs>30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Core-17 ASP.NET Core Web API Action方法参数</vt:lpstr>
      <vt:lpstr>捕捉URL占位符</vt:lpstr>
      <vt:lpstr>捕捉QueryString的值</vt:lpstr>
      <vt:lpstr>Json报文体</vt:lpstr>
      <vt:lpstr>其他方式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3023</cp:revision>
  <dcterms:created xsi:type="dcterms:W3CDTF">2020-11-15T02:31:09Z</dcterms:created>
  <dcterms:modified xsi:type="dcterms:W3CDTF">2021-12-10T03:20:40Z</dcterms:modified>
</cp:coreProperties>
</file>