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62" r:id="rId3"/>
    <p:sldId id="361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6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Core-18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br>
              <a:rPr lang="en-US" altLang="zh-CN" sz="5000" cap="none" dirty="0"/>
            </a:br>
            <a:r>
              <a:rPr lang="zh-CN" altLang="en-US" sz="5000" cap="none" dirty="0"/>
              <a:t>前后端分离开发</a:t>
            </a:r>
            <a:r>
              <a:rPr lang="en-US" altLang="zh-CN" sz="5000" cap="none" dirty="0"/>
              <a:t>1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、传统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开发模式：前后端的代码被放到同一个项目中，前端人员负责编写页面的模板，而后端开发人员负责编写控制器和模型的代码并且“套模板”。缺点：互相依赖；耦合性强；责任划分不清。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、主流的“前后端分离” ：前端开发人员和后端开发人员分别负责前端和后端代码的开发，各自在自己的项目中进行开发；后端人员只写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接口，页面由前端人员负责。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为什么“前后端分离” 更流行：需求变动越来越大、交付周期越来越短、多端支持。。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优点：独立开发，不互相依赖；耦合性低；责任划分清晰；前后端分别部署，可以针对性运维（扩容等）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缺点：对团队的沟通能力要求更高，提前沟通好接口和通知接口变更；不利于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（可以用“服务器端渲染”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SSR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）；对运维要求更高。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、只有大项目才需要前后端分离吗？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75"/>
            <a:ext cx="12192000" cy="68294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[Route("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/[controller]/[action]")]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ApiController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LoginController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ControllerBase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LoginResult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 Login(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LoginRequest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loginReq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loginReq.UserName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== "admin" &amp;&amp;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loginReq.Password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== "123456")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var processes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Process.GetProcesses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().Select(p =&gt; new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ProcessInfo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	p.Id,p.ProcessName,p.WorkingSet64)).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ToArray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return new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LoginResult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(true, processes);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else  return new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LoginResult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(false, null); 	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20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10095</TotalTime>
  <Words>367</Words>
  <Application>Microsoft Office PowerPoint</Application>
  <PresentationFormat>宽屏</PresentationFormat>
  <Paragraphs>31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Core-18 ASP.NET Core 前后端分离开发1</vt:lpstr>
      <vt:lpstr>前后端分离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3046</cp:revision>
  <dcterms:created xsi:type="dcterms:W3CDTF">2020-11-15T02:31:09Z</dcterms:created>
  <dcterms:modified xsi:type="dcterms:W3CDTF">2021-12-10T03:44:06Z</dcterms:modified>
</cp:coreProperties>
</file>