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7" r:id="rId2"/>
    <p:sldId id="362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7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464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Core-19</a:t>
            </a:r>
            <a:br>
              <a:rPr lang="en-US" altLang="zh-CN" sz="6600" cap="none" dirty="0"/>
            </a:br>
            <a:r>
              <a:rPr lang="en-US" altLang="zh-CN" sz="5000" cap="none" dirty="0"/>
              <a:t>ASP.NET Core</a:t>
            </a:r>
            <a:br>
              <a:rPr lang="en-US" altLang="zh-CN" sz="5000" cap="none" dirty="0"/>
            </a:br>
            <a:r>
              <a:rPr lang="zh-CN" altLang="en-US" sz="5000" cap="none" dirty="0"/>
              <a:t>前后端分离开发</a:t>
            </a:r>
            <a:r>
              <a:rPr lang="en-US" altLang="zh-CN" sz="5000" cap="none" dirty="0"/>
              <a:t>2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搭建前端开发环境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192000" cy="61855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Web API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做后端开发，不绑定前端技术，也支持其他客户端。这一节用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Vue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演示，不讲解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Vue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基础。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Vue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搭建步骤：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）安装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Node.js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）设定国内镜像 </a:t>
            </a:r>
            <a:r>
              <a:rPr lang="en-NZ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npm</a:t>
            </a:r>
            <a:r>
              <a:rPr lang="en-NZ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config set registry https://registry.npm.taobao.org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NZ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）安装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yarn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npm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install -g yarn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）创建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Vue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项目：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yarn create @vitejs/app  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项目名字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）按照提示运行项目。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60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10151</TotalTime>
  <Words>139</Words>
  <Application>Microsoft Office PowerPoint</Application>
  <PresentationFormat>宽屏</PresentationFormat>
  <Paragraphs>15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Rockwell</vt:lpstr>
      <vt:lpstr>等线</vt:lpstr>
      <vt:lpstr>Arial</vt:lpstr>
      <vt:lpstr>Bookman Old Style</vt:lpstr>
      <vt:lpstr>Damask</vt:lpstr>
      <vt:lpstr>主讲人：杨中科 .NET /.NET Core 教程 第四部分  ASP.NET Core-19 ASP.NET Core 前后端分离开发2</vt:lpstr>
      <vt:lpstr>搭建前端开发环境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3062</cp:revision>
  <dcterms:created xsi:type="dcterms:W3CDTF">2020-11-15T02:31:09Z</dcterms:created>
  <dcterms:modified xsi:type="dcterms:W3CDTF">2021-12-10T04:40:56Z</dcterms:modified>
</cp:coreProperties>
</file>