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7" r:id="rId2"/>
    <p:sldId id="357" r:id="rId3"/>
    <p:sldId id="359" r:id="rId4"/>
    <p:sldId id="358" r:id="rId5"/>
    <p:sldId id="360" r:id="rId6"/>
    <p:sldId id="27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 autoAdjust="0"/>
    <p:restoredTop sz="76782" autoAdjust="0"/>
  </p:normalViewPr>
  <p:slideViewPr>
    <p:cSldViewPr snapToGrid="0">
      <p:cViewPr varScale="1">
        <p:scale>
          <a:sx n="66" d="100"/>
          <a:sy n="66" d="100"/>
        </p:scale>
        <p:origin x="15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721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28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295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706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第四部分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ASP.NET Core-2</a:t>
            </a:r>
            <a:br>
              <a:rPr lang="en-US" altLang="zh-CN" sz="6600" cap="none" dirty="0"/>
            </a:br>
            <a:r>
              <a:rPr lang="en-US" altLang="zh-CN" sz="5000" cap="none" dirty="0"/>
              <a:t>C#</a:t>
            </a:r>
            <a:r>
              <a:rPr lang="zh-CN" altLang="en-US" sz="5000" cap="none" dirty="0"/>
              <a:t>新语法</a:t>
            </a:r>
            <a:r>
              <a:rPr lang="en-US" altLang="zh-CN" sz="5000" cap="none" dirty="0"/>
              <a:t>2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Using</a:t>
            </a:r>
            <a:r>
              <a:rPr lang="zh-CN" altLang="en-US" dirty="0"/>
              <a:t>资源管理的问题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4030"/>
            <a:ext cx="12009421" cy="601726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、复习：实现了</a:t>
            </a:r>
            <a:r>
              <a:rPr lang="en-US" altLang="zh-CN" sz="30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IDisposible</a:t>
            </a:r>
            <a:r>
              <a:rPr lang="zh-CN" altLang="en-US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接口的对象可以用</a:t>
            </a:r>
            <a:r>
              <a:rPr lang="en-US" altLang="zh-CN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using</a:t>
            </a:r>
            <a:r>
              <a:rPr lang="zh-CN" altLang="en-US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进行管理。</a:t>
            </a:r>
            <a:endParaRPr lang="en-US" altLang="zh-CN" sz="30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、问题：如果一段代码中有很多非托管资源需要被释放的话，代码中就会存在着多个嵌套的</a:t>
            </a:r>
            <a:r>
              <a:rPr lang="en-US" altLang="zh-CN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using</a:t>
            </a:r>
            <a:r>
              <a:rPr lang="zh-CN" altLang="en-US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语句。</a:t>
            </a:r>
            <a:endParaRPr lang="en-US" altLang="zh-CN" sz="30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E2D443-C104-4929-993C-D0B14A44B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559" y="2046807"/>
            <a:ext cx="9593805" cy="481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97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Using</a:t>
            </a:r>
            <a:r>
              <a:rPr lang="zh-CN" altLang="en-US" dirty="0"/>
              <a:t>声明</a:t>
            </a:r>
            <a:r>
              <a:rPr lang="en-US" altLang="zh-CN" dirty="0"/>
              <a:t>(C#8)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4030"/>
            <a:ext cx="12009421" cy="601726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zh-CN" altLang="en-US" sz="30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在实现了</a:t>
            </a:r>
            <a:r>
              <a:rPr lang="en-US" altLang="zh-CN" sz="3000" b="1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Idisposable</a:t>
            </a:r>
            <a:r>
              <a:rPr lang="en-US" altLang="zh-CN" sz="30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3000" b="1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IAsyncDisposable</a:t>
            </a:r>
            <a:r>
              <a:rPr lang="zh-CN" altLang="en-US" sz="30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接口的类型的变量声明前加上</a:t>
            </a:r>
            <a:r>
              <a:rPr lang="en-US" altLang="zh-CN" sz="30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using</a:t>
            </a:r>
            <a:r>
              <a:rPr lang="zh-CN" altLang="en-US" sz="30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，当代码执行离开变量的作用域时，对象就会被释放。</a:t>
            </a:r>
            <a:endParaRPr lang="en-US" altLang="zh-CN" sz="3000" b="1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9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using </a:t>
            </a:r>
            <a:r>
              <a:rPr lang="en-US" altLang="zh-CN" sz="2900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SqlConnection</a:t>
            </a:r>
            <a:r>
              <a:rPr lang="en-US" altLang="zh-CN" sz="29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conn = new </a:t>
            </a:r>
            <a:r>
              <a:rPr lang="en-US" altLang="zh-CN" sz="2900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SqlConnection</a:t>
            </a:r>
            <a:r>
              <a:rPr lang="en-US" altLang="zh-CN" sz="29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("Data Source=.;Initial Catalog=db1;Integrated Security=True") 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900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conn.Open</a:t>
            </a:r>
            <a:r>
              <a:rPr lang="en-US" altLang="zh-CN" sz="29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9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using  </a:t>
            </a:r>
            <a:r>
              <a:rPr lang="en-US" altLang="zh-CN" sz="2900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SqlCommand</a:t>
            </a:r>
            <a:r>
              <a:rPr lang="en-US" altLang="zh-CN" sz="29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900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cmd</a:t>
            </a:r>
            <a:r>
              <a:rPr lang="en-US" altLang="zh-CN" sz="29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900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conn.CreateCommand</a:t>
            </a:r>
            <a:r>
              <a:rPr lang="en-US" altLang="zh-CN" sz="29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() ;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900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cmd.CommandText</a:t>
            </a:r>
            <a:r>
              <a:rPr lang="en-US" altLang="zh-CN" sz="29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= "select * from </a:t>
            </a:r>
            <a:r>
              <a:rPr lang="en-US" altLang="zh-CN" sz="2900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T_Articles</a:t>
            </a:r>
            <a:r>
              <a:rPr lang="en-US" altLang="zh-CN" sz="29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";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9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using  </a:t>
            </a:r>
            <a:r>
              <a:rPr lang="en-US" altLang="zh-CN" sz="2900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SqlDataReader</a:t>
            </a:r>
            <a:r>
              <a:rPr lang="en-US" altLang="zh-CN" sz="29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reader = </a:t>
            </a:r>
            <a:r>
              <a:rPr lang="en-US" altLang="zh-CN" sz="2900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cmd.ExecuteReader</a:t>
            </a:r>
            <a:r>
              <a:rPr lang="en-US" altLang="zh-CN" sz="29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() 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9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while (</a:t>
            </a:r>
            <a:r>
              <a:rPr lang="en-US" altLang="zh-CN" sz="2900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reader.Read</a:t>
            </a:r>
            <a:r>
              <a:rPr lang="en-US" altLang="zh-CN" sz="29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())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9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9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string title = </a:t>
            </a:r>
            <a:r>
              <a:rPr lang="en-US" altLang="zh-CN" sz="2900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reader.GetString</a:t>
            </a:r>
            <a:r>
              <a:rPr lang="en-US" altLang="zh-CN" sz="29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900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reader.GetOrdinal</a:t>
            </a:r>
            <a:r>
              <a:rPr lang="en-US" altLang="zh-CN" sz="29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("Title"));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9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900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Console.WriteLine</a:t>
            </a:r>
            <a:r>
              <a:rPr lang="en-US" altLang="zh-CN" sz="29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(title);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9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2772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Using</a:t>
            </a:r>
            <a:r>
              <a:rPr lang="zh-CN" altLang="en-US" dirty="0"/>
              <a:t>声明的陷阱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4030"/>
            <a:ext cx="12009421" cy="601726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using var </a:t>
            </a:r>
            <a:r>
              <a:rPr lang="en-US" altLang="zh-CN" sz="3900" b="1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outStream</a:t>
            </a:r>
            <a:r>
              <a:rPr lang="en-US" altLang="zh-CN" sz="39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3900" b="1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File.OpenWrite</a:t>
            </a:r>
            <a:r>
              <a:rPr lang="en-US" altLang="zh-CN" sz="39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("e:/1.txt");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using var writer = new </a:t>
            </a:r>
            <a:r>
              <a:rPr lang="en-US" altLang="zh-CN" sz="3900" b="1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StreamWriter</a:t>
            </a:r>
            <a:r>
              <a:rPr lang="en-US" altLang="zh-CN" sz="39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900" b="1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outStream</a:t>
            </a:r>
            <a:r>
              <a:rPr lang="en-US" altLang="zh-CN" sz="39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b="1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writer.WriteLine</a:t>
            </a:r>
            <a:r>
              <a:rPr lang="en-US" altLang="zh-CN" sz="39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("hello");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string s = </a:t>
            </a:r>
            <a:r>
              <a:rPr lang="en-US" altLang="zh-CN" sz="3900" b="1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File.ReadAllText</a:t>
            </a:r>
            <a:r>
              <a:rPr lang="en-US" altLang="zh-CN" sz="39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("e:/1.txt");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b="1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Console.WriteLine</a:t>
            </a:r>
            <a:r>
              <a:rPr lang="en-US" altLang="zh-CN" sz="39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(s);</a:t>
            </a:r>
            <a:endParaRPr lang="en-US" altLang="zh-CN" sz="3900" dirty="0">
              <a:solidFill>
                <a:srgbClr val="FFFF00"/>
              </a:solidFill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555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文件范围的命名空间声明（</a:t>
            </a:r>
            <a:r>
              <a:rPr lang="en-US" altLang="zh-CN" dirty="0"/>
              <a:t>C#10</a:t>
            </a:r>
            <a:r>
              <a:rPr lang="zh-CN" altLang="en-US" dirty="0"/>
              <a:t>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4030"/>
            <a:ext cx="12009421" cy="601726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、在之前版本的</a:t>
            </a:r>
            <a:r>
              <a:rPr lang="en-US" altLang="zh-CN" sz="39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C#</a:t>
            </a:r>
            <a:r>
              <a:rPr lang="zh-CN" altLang="en-US" sz="39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中，类型必须定义在</a:t>
            </a:r>
            <a:r>
              <a:rPr lang="en-US" altLang="zh-CN" sz="39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namespace</a:t>
            </a:r>
            <a:r>
              <a:rPr lang="zh-CN" altLang="en-US" sz="39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中。</a:t>
            </a:r>
            <a:endParaRPr lang="en-US" altLang="zh-CN" sz="3900" b="1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9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namespace </a:t>
            </a:r>
            <a:r>
              <a:rPr lang="en-US" altLang="zh-CN" sz="3900" b="1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TMS.Admin</a:t>
            </a:r>
            <a:r>
              <a:rPr lang="en-US" altLang="zh-CN" sz="39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class Teacher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public int Id { get; set;  }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public string Name {  get; set; }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148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9877</TotalTime>
  <Words>327</Words>
  <Application>Microsoft Office PowerPoint</Application>
  <PresentationFormat>宽屏</PresentationFormat>
  <Paragraphs>39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Rockwell</vt:lpstr>
      <vt:lpstr>等线</vt:lpstr>
      <vt:lpstr>Arial</vt:lpstr>
      <vt:lpstr>Bookman Old Style</vt:lpstr>
      <vt:lpstr>Calibri</vt:lpstr>
      <vt:lpstr>Damask</vt:lpstr>
      <vt:lpstr>主讲人：杨中科 .NET /.NET Core 教程 第四部分  ASP.NET Core-2 C#新语法2</vt:lpstr>
      <vt:lpstr>Using资源管理的问题</vt:lpstr>
      <vt:lpstr>Using声明(C#8)</vt:lpstr>
      <vt:lpstr>Using声明的陷阱</vt:lpstr>
      <vt:lpstr>文件范围的命名空间声明（C#10）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2766</cp:revision>
  <dcterms:created xsi:type="dcterms:W3CDTF">2020-11-15T02:31:09Z</dcterms:created>
  <dcterms:modified xsi:type="dcterms:W3CDTF">2021-10-21T08:37:26Z</dcterms:modified>
</cp:coreProperties>
</file>