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362" r:id="rId3"/>
    <p:sldId id="363" r:id="rId4"/>
    <p:sldId id="364" r:id="rId5"/>
    <p:sldId id="365" r:id="rId6"/>
    <p:sldId id="366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6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9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9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Core-20</a:t>
            </a:r>
            <a:br>
              <a:rPr lang="en-US" altLang="zh-CN" sz="6600" cap="none" dirty="0"/>
            </a:br>
            <a:r>
              <a:rPr lang="en-US" altLang="zh-CN" sz="5000" cap="none" dirty="0"/>
              <a:t>ASP.NET Core</a:t>
            </a:r>
            <a:br>
              <a:rPr lang="en-US" altLang="zh-CN" sz="5000" cap="none" dirty="0"/>
            </a:br>
            <a:r>
              <a:rPr lang="zh-CN" altLang="en-US" sz="5000" cap="none" dirty="0"/>
              <a:t>前后端分离开发</a:t>
            </a:r>
            <a:r>
              <a:rPr lang="en-US" altLang="zh-CN" sz="5000" cap="none" dirty="0"/>
              <a:t>3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前后端结合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文件夹下创建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views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文件夹。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、安装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ajax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库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axios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，项目根目录：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yarn add 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axios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views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文件夹下创建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Login.vue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文件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&lt;input type="text" v-model="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state.loginData.userName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 /&gt;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&lt;input type="submit" value="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登录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 @click="loginSubmit"/&gt;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&lt;tr v-for="p in 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state.processes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 :key="p.id"&gt;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&lt;td&gt;{{(p.workingSet64/1024)}}K&lt;/td&gt;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&lt;/tr&gt;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0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C0A72-787C-4C4A-96F7-83D8126C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2776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500" dirty="0"/>
              <a:t>import </a:t>
            </a:r>
            <a:r>
              <a:rPr lang="en-US" altLang="zh-CN" sz="2500" dirty="0" err="1"/>
              <a:t>axios</a:t>
            </a:r>
            <a:r>
              <a:rPr lang="en-US" altLang="zh-CN" sz="2500" dirty="0"/>
              <a:t> from '</a:t>
            </a:r>
            <a:r>
              <a:rPr lang="en-US" altLang="zh-CN" sz="2500" dirty="0" err="1"/>
              <a:t>axios</a:t>
            </a:r>
            <a:r>
              <a:rPr lang="en-US" altLang="zh-CN" sz="25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500" dirty="0"/>
              <a:t>import {</a:t>
            </a:r>
            <a:r>
              <a:rPr lang="en-US" altLang="zh-CN" sz="2500" dirty="0" err="1"/>
              <a:t>reactive,onMounted</a:t>
            </a:r>
            <a:r>
              <a:rPr lang="en-US" altLang="zh-CN" sz="2500" dirty="0"/>
              <a:t>} from '</a:t>
            </a:r>
            <a:r>
              <a:rPr lang="en-US" altLang="zh-CN" sz="2500" dirty="0" err="1"/>
              <a:t>vue</a:t>
            </a:r>
            <a:r>
              <a:rPr lang="en-US" altLang="zh-CN" sz="2500" dirty="0"/>
              <a:t>'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500" dirty="0"/>
              <a:t>export default {  name: 'Login',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500" dirty="0"/>
              <a:t>  setup(){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500" dirty="0"/>
              <a:t>    const state=reactive({</a:t>
            </a:r>
            <a:r>
              <a:rPr lang="en-US" altLang="zh-CN" sz="2500" dirty="0" err="1"/>
              <a:t>loginData</a:t>
            </a:r>
            <a:r>
              <a:rPr lang="en-US" altLang="zh-CN" sz="2500" dirty="0"/>
              <a:t>:{},processes:[]});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500" dirty="0"/>
              <a:t>    const </a:t>
            </a:r>
            <a:r>
              <a:rPr lang="en-US" altLang="zh-CN" sz="2500" dirty="0" err="1"/>
              <a:t>loginSubmit</a:t>
            </a:r>
            <a:r>
              <a:rPr lang="en-US" altLang="zh-CN" sz="2500" dirty="0"/>
              <a:t>=async ()=&gt;{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500" dirty="0"/>
              <a:t>      const payload = </a:t>
            </a:r>
            <a:r>
              <a:rPr lang="en-US" altLang="zh-CN" sz="2500" dirty="0" err="1"/>
              <a:t>state.loginData</a:t>
            </a:r>
            <a:r>
              <a:rPr lang="en-US" altLang="zh-CN" sz="25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500" dirty="0"/>
              <a:t>      //if(!</a:t>
            </a:r>
            <a:r>
              <a:rPr lang="en-US" altLang="zh-CN" sz="2500" dirty="0" err="1"/>
              <a:t>data.isOK</a:t>
            </a:r>
            <a:r>
              <a:rPr lang="en-US" altLang="zh-CN" sz="25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500" dirty="0"/>
              <a:t>      const resp = await </a:t>
            </a:r>
            <a:r>
              <a:rPr lang="en-US" altLang="zh-CN" sz="2500" dirty="0" err="1"/>
              <a:t>axios.post</a:t>
            </a:r>
            <a:r>
              <a:rPr lang="en-US" altLang="zh-CN" sz="2500" dirty="0"/>
              <a:t>('https://localhost:44360/</a:t>
            </a:r>
            <a:r>
              <a:rPr lang="en-US" altLang="zh-CN" sz="2500" dirty="0" err="1"/>
              <a:t>api</a:t>
            </a:r>
            <a:r>
              <a:rPr lang="en-US" altLang="zh-CN" sz="2500" dirty="0"/>
              <a:t>/Login/</a:t>
            </a:r>
            <a:r>
              <a:rPr lang="en-US" altLang="zh-CN" sz="2500" dirty="0" err="1"/>
              <a:t>Login',payload</a:t>
            </a:r>
            <a:r>
              <a:rPr lang="en-US" altLang="zh-CN" sz="25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500" dirty="0"/>
              <a:t>      const data = </a:t>
            </a:r>
            <a:r>
              <a:rPr lang="en-US" altLang="zh-CN" sz="2500" dirty="0" err="1"/>
              <a:t>resp.data</a:t>
            </a:r>
            <a:r>
              <a:rPr lang="en-US" altLang="zh-CN" sz="25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500" dirty="0"/>
              <a:t>      </a:t>
            </a:r>
            <a:r>
              <a:rPr lang="en-US" altLang="zh-CN" sz="2500" dirty="0" err="1"/>
              <a:t>state.processes</a:t>
            </a:r>
            <a:r>
              <a:rPr lang="en-US" altLang="zh-CN" sz="2500" dirty="0"/>
              <a:t> = </a:t>
            </a:r>
            <a:r>
              <a:rPr lang="en-US" altLang="zh-CN" sz="2500" dirty="0" err="1"/>
              <a:t>data.processes</a:t>
            </a:r>
            <a:r>
              <a:rPr lang="en-US" altLang="zh-CN" sz="25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5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500" dirty="0"/>
              <a:t>    return {</a:t>
            </a:r>
            <a:r>
              <a:rPr lang="en-US" altLang="zh-CN" sz="2500" dirty="0" err="1"/>
              <a:t>state,loginSubmit</a:t>
            </a:r>
            <a:r>
              <a:rPr lang="en-US" altLang="zh-CN" sz="2500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500" dirty="0"/>
              <a:t>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500" dirty="0"/>
              <a:t>}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75921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前后端结合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、使用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-router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来做前端的页面路由。在前端的项目根目录执行：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yarn add vue-router@4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下创建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route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文件夹，并且在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route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文件夹下创建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index.js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文件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import { </a:t>
            </a:r>
            <a:r>
              <a:rPr lang="en-US" altLang="zh-CN" sz="2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createRouter,createWebHashHistory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 from "</a:t>
            </a:r>
            <a:r>
              <a:rPr lang="en-US" altLang="zh-CN" sz="2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-router";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import Test from "../views/</a:t>
            </a:r>
            <a:r>
              <a:rPr lang="en-US" altLang="zh-CN" sz="2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Test.vue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import Login from "../views/</a:t>
            </a:r>
            <a:r>
              <a:rPr lang="en-US" altLang="zh-CN" sz="2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Login.vue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const routes = [{path: "/", redirect: "/Test"},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{path: "/</a:t>
            </a:r>
            <a:r>
              <a:rPr lang="en-US" altLang="zh-CN" sz="2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Test",name:"Test",component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: Test},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{path: "/</a:t>
            </a:r>
            <a:r>
              <a:rPr lang="en-US" altLang="zh-CN" sz="2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Login",name:"Login",component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: Login}]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const router = </a:t>
            </a:r>
            <a:r>
              <a:rPr lang="en-US" altLang="zh-CN" sz="2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createRouter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({history: </a:t>
            </a:r>
            <a:r>
              <a:rPr lang="en-US" altLang="zh-CN" sz="2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createWebHashHistory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(),routes: routes});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export default router</a:t>
            </a:r>
          </a:p>
        </p:txBody>
      </p:sp>
    </p:spTree>
    <p:extLst>
      <p:ext uri="{BB962C8B-B14F-4D97-AF65-F5344CB8AC3E}">
        <p14:creationId xmlns:p14="http://schemas.microsoft.com/office/powerpoint/2010/main" val="20143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前后端结合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、编辑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/main.js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，增加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import router from ‘./route’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use(router)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，修改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main.js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import { </a:t>
            </a:r>
            <a:r>
              <a:rPr lang="en-US" altLang="zh-CN" sz="2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createApp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} from '</a:t>
            </a:r>
            <a:r>
              <a:rPr lang="en-US" altLang="zh-CN" sz="2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import App from './</a:t>
            </a:r>
            <a:r>
              <a:rPr lang="en-US" altLang="zh-CN" sz="2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App.vue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import router from './route'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createApp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(App).use(router).mount('#app’);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App.vue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中增加指向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Login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视图的链接以及显示路由视图的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&lt;router-view/&gt;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&lt;div&gt;&lt;router-link to="Login"&gt;Login&lt;/router-link&gt;&lt;/div&gt;&lt;router-view /&gt;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&lt;/template&gt;</a:t>
            </a:r>
          </a:p>
        </p:txBody>
      </p:sp>
    </p:spTree>
    <p:extLst>
      <p:ext uri="{BB962C8B-B14F-4D97-AF65-F5344CB8AC3E}">
        <p14:creationId xmlns:p14="http://schemas.microsoft.com/office/powerpoint/2010/main" val="38955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358A3-9B79-48FE-AF52-917AA41E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44" y="0"/>
            <a:ext cx="10353761" cy="647700"/>
          </a:xfrm>
        </p:spPr>
        <p:txBody>
          <a:bodyPr/>
          <a:lstStyle/>
          <a:p>
            <a:r>
              <a:rPr lang="en-US" altLang="zh-CN" dirty="0"/>
              <a:t>CORS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D02F3-A398-4A55-AADA-3DF7D5D8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5" y="647700"/>
            <a:ext cx="11973530" cy="58483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700" dirty="0"/>
              <a:t>1</a:t>
            </a:r>
            <a:r>
              <a:rPr lang="zh-CN" altLang="en-US" sz="2700" dirty="0"/>
              <a:t>、跨域通讯的问题。解决方案：</a:t>
            </a:r>
            <a:r>
              <a:rPr lang="en-US" altLang="zh-CN" sz="2700" dirty="0"/>
              <a:t>JSONP</a:t>
            </a:r>
            <a:r>
              <a:rPr lang="zh-CN" altLang="en-US" sz="2700" dirty="0"/>
              <a:t>、前端代理后端请求、</a:t>
            </a:r>
            <a:r>
              <a:rPr lang="en-US" altLang="zh-CN" sz="2700" dirty="0"/>
              <a:t>CORS</a:t>
            </a:r>
            <a:r>
              <a:rPr lang="zh-CN" altLang="en-US" sz="2700" dirty="0"/>
              <a:t>等。</a:t>
            </a:r>
            <a:endParaRPr lang="en-US" altLang="zh-CN" sz="2700" dirty="0"/>
          </a:p>
          <a:p>
            <a:pPr marL="0" indent="0">
              <a:buNone/>
            </a:pPr>
            <a:r>
              <a:rPr lang="en-US" altLang="zh-CN" sz="2700" dirty="0"/>
              <a:t>2</a:t>
            </a:r>
            <a:r>
              <a:rPr lang="zh-CN" altLang="en-US" sz="2700" dirty="0"/>
              <a:t>、</a:t>
            </a:r>
            <a:r>
              <a:rPr lang="en-US" altLang="zh-CN" sz="2700" dirty="0"/>
              <a:t>CORS</a:t>
            </a:r>
            <a:r>
              <a:rPr lang="zh-CN" altLang="en-US" sz="2700" dirty="0"/>
              <a:t>原理：在服务器的响应报文头中通过</a:t>
            </a:r>
            <a:r>
              <a:rPr lang="en-US" altLang="zh-CN" sz="2700" dirty="0"/>
              <a:t>access-control-allow-origin</a:t>
            </a:r>
            <a:r>
              <a:rPr lang="zh-CN" altLang="en-US" sz="2700" dirty="0"/>
              <a:t>告诉浏览器允许跨域访问的域名。</a:t>
            </a:r>
            <a:endParaRPr lang="en-US" altLang="zh-CN" sz="2700" dirty="0"/>
          </a:p>
          <a:p>
            <a:pPr marL="0" indent="0">
              <a:buNone/>
            </a:pPr>
            <a:r>
              <a:rPr lang="en-US" altLang="zh-CN" sz="2700" dirty="0"/>
              <a:t>3</a:t>
            </a:r>
            <a:r>
              <a:rPr lang="zh-CN" altLang="en-US" sz="2700" dirty="0"/>
              <a:t>、在</a:t>
            </a:r>
            <a:r>
              <a:rPr lang="en-US" altLang="zh-CN" sz="2700" dirty="0" err="1"/>
              <a:t>Program.cs</a:t>
            </a:r>
            <a:r>
              <a:rPr lang="zh-CN" altLang="en-US" sz="2700" dirty="0"/>
              <a:t>的“</a:t>
            </a:r>
            <a:r>
              <a:rPr lang="en-US" altLang="zh-CN" sz="2700" dirty="0"/>
              <a:t>var app=</a:t>
            </a:r>
            <a:r>
              <a:rPr lang="en-US" altLang="zh-CN" sz="2700" dirty="0" err="1"/>
              <a:t>builder.Build</a:t>
            </a:r>
            <a:r>
              <a:rPr lang="en-US" altLang="zh-CN" sz="2700" dirty="0"/>
              <a:t>()”</a:t>
            </a:r>
            <a:r>
              <a:rPr lang="zh-CN" altLang="en-US" sz="2700" dirty="0"/>
              <a:t>这句代码之前注册</a:t>
            </a:r>
            <a:endParaRPr lang="en-US" altLang="zh-CN" sz="2700" dirty="0"/>
          </a:p>
          <a:p>
            <a:pPr marL="0" indent="0">
              <a:buNone/>
            </a:pPr>
            <a:r>
              <a:rPr lang="en-US" altLang="zh-CN" sz="2700" dirty="0"/>
              <a:t>string[] </a:t>
            </a:r>
            <a:r>
              <a:rPr lang="en-US" altLang="zh-CN" sz="2700" dirty="0" err="1"/>
              <a:t>urls</a:t>
            </a:r>
            <a:r>
              <a:rPr lang="en-US" altLang="zh-CN" sz="2700" dirty="0"/>
              <a:t> = new[] { "http://localhost:3000" };</a:t>
            </a:r>
          </a:p>
          <a:p>
            <a:pPr marL="0" indent="0">
              <a:buNone/>
            </a:pPr>
            <a:r>
              <a:rPr lang="en-US" altLang="zh-CN" sz="2700" dirty="0" err="1"/>
              <a:t>builder.Services.AddCors</a:t>
            </a:r>
            <a:r>
              <a:rPr lang="en-US" altLang="zh-CN" sz="2700" dirty="0"/>
              <a:t>(options =&gt;</a:t>
            </a:r>
          </a:p>
          <a:p>
            <a:pPr marL="0" indent="0">
              <a:buNone/>
            </a:pPr>
            <a:r>
              <a:rPr lang="en-US" altLang="zh-CN" sz="2700" dirty="0"/>
              <a:t>    </a:t>
            </a:r>
            <a:r>
              <a:rPr lang="en-US" altLang="zh-CN" sz="2700" dirty="0" err="1"/>
              <a:t>options.AddDefaultPolicy</a:t>
            </a:r>
            <a:r>
              <a:rPr lang="en-US" altLang="zh-CN" sz="2700" dirty="0"/>
              <a:t>(builder =&gt; </a:t>
            </a:r>
            <a:r>
              <a:rPr lang="en-US" altLang="zh-CN" sz="2700" dirty="0" err="1"/>
              <a:t>builder.WithOrigins</a:t>
            </a:r>
            <a:r>
              <a:rPr lang="en-US" altLang="zh-CN" sz="2700" dirty="0"/>
              <a:t>(</a:t>
            </a:r>
            <a:r>
              <a:rPr lang="en-US" altLang="zh-CN" sz="2700" dirty="0" err="1"/>
              <a:t>urls</a:t>
            </a:r>
            <a:r>
              <a:rPr lang="en-US" altLang="zh-CN" sz="2700" dirty="0"/>
              <a:t>)</a:t>
            </a:r>
          </a:p>
          <a:p>
            <a:pPr marL="0" indent="0">
              <a:buNone/>
            </a:pPr>
            <a:r>
              <a:rPr lang="en-US" altLang="zh-CN" sz="2700" dirty="0"/>
              <a:t>    .</a:t>
            </a:r>
            <a:r>
              <a:rPr lang="en-US" altLang="zh-CN" sz="2700" dirty="0" err="1"/>
              <a:t>AllowAnyMethod</a:t>
            </a:r>
            <a:r>
              <a:rPr lang="en-US" altLang="zh-CN" sz="2700" dirty="0"/>
              <a:t>().</a:t>
            </a:r>
            <a:r>
              <a:rPr lang="en-US" altLang="zh-CN" sz="2700" dirty="0" err="1"/>
              <a:t>AllowAnyHeader</a:t>
            </a:r>
            <a:r>
              <a:rPr lang="en-US" altLang="zh-CN" sz="2700" dirty="0"/>
              <a:t>().</a:t>
            </a:r>
            <a:r>
              <a:rPr lang="en-US" altLang="zh-CN" sz="2700" dirty="0" err="1"/>
              <a:t>AllowCredentials</a:t>
            </a:r>
            <a:r>
              <a:rPr lang="en-US" altLang="zh-CN" sz="2700" dirty="0"/>
              <a:t>()));</a:t>
            </a:r>
          </a:p>
          <a:p>
            <a:pPr marL="0" indent="0">
              <a:buNone/>
            </a:pPr>
            <a:r>
              <a:rPr lang="en-US" altLang="zh-CN" sz="2700" dirty="0"/>
              <a:t>4</a:t>
            </a:r>
            <a:r>
              <a:rPr lang="zh-CN" altLang="en-US" sz="2700" dirty="0"/>
              <a:t>、在</a:t>
            </a:r>
            <a:r>
              <a:rPr lang="en-US" altLang="zh-CN" sz="2700" dirty="0" err="1"/>
              <a:t>Program.cs</a:t>
            </a:r>
            <a:r>
              <a:rPr lang="zh-CN" altLang="en-US" sz="2700" dirty="0"/>
              <a:t>的</a:t>
            </a:r>
            <a:r>
              <a:rPr lang="en-US" altLang="zh-CN" sz="2700" dirty="0" err="1"/>
              <a:t>app.UseHttpsRedirection</a:t>
            </a:r>
            <a:r>
              <a:rPr lang="en-US" altLang="zh-CN" sz="2700" dirty="0"/>
              <a:t>()</a:t>
            </a:r>
            <a:r>
              <a:rPr lang="zh-CN" altLang="en-US" sz="2700" dirty="0"/>
              <a:t>这句代码之前增加一行</a:t>
            </a:r>
            <a:r>
              <a:rPr lang="en-US" altLang="zh-CN" sz="2700" dirty="0" err="1"/>
              <a:t>app.UseCors</a:t>
            </a:r>
            <a:r>
              <a:rPr lang="en-US" altLang="zh-CN" sz="27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0040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10170</TotalTime>
  <Words>628</Words>
  <Application>Microsoft Office PowerPoint</Application>
  <PresentationFormat>宽屏</PresentationFormat>
  <Paragraphs>63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Core-20 ASP.NET Core 前后端分离开发3</vt:lpstr>
      <vt:lpstr>前后端结合1</vt:lpstr>
      <vt:lpstr>PowerPoint 演示文稿</vt:lpstr>
      <vt:lpstr>前后端结合2</vt:lpstr>
      <vt:lpstr>前后端结合3</vt:lpstr>
      <vt:lpstr>CORS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3084</cp:revision>
  <dcterms:created xsi:type="dcterms:W3CDTF">2020-11-15T02:31:09Z</dcterms:created>
  <dcterms:modified xsi:type="dcterms:W3CDTF">2021-12-10T05:03:21Z</dcterms:modified>
</cp:coreProperties>
</file>