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62" r:id="rId3"/>
    <p:sldId id="363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Core-21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</a:t>
            </a:r>
            <a:r>
              <a:rPr lang="zh-CN" altLang="en-US" sz="5000" cap="none" dirty="0"/>
              <a:t>中依赖注入的使用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ASP.NET Core</a:t>
            </a:r>
            <a:r>
              <a:rPr lang="zh-CN" altLang="en-US" dirty="0"/>
              <a:t>中服务注入的地方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项目中一般不需要自己创建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ServiceCollection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IServiceProvider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。在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Program.cs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builder.Build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之前向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builder.Services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中注入。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中可以通过构造方法注入服务。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、演示。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0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低使用频率的服务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57200"/>
            <a:ext cx="12192000" cy="62960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、把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用到的服务通过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的参数注入，在这个参数上标注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FromServices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。和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的其他参数不冲突。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、一般不需要，只有调用频率不高并且资源的创建比较消耗资源的服务才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FromServices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、只有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方法才能用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5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FromServices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，普通的类默认不支持。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2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10177</TotalTime>
  <Words>184</Words>
  <Application>Microsoft Office PowerPoint</Application>
  <PresentationFormat>宽屏</PresentationFormat>
  <Paragraphs>16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Core-21 ASP.NET Core中依赖注入的使用</vt:lpstr>
      <vt:lpstr>ASP.NET Core中服务注入的地方</vt:lpstr>
      <vt:lpstr>低使用频率的服务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3096</cp:revision>
  <dcterms:created xsi:type="dcterms:W3CDTF">2020-11-15T02:31:09Z</dcterms:created>
  <dcterms:modified xsi:type="dcterms:W3CDTF">2021-12-10T05:13:05Z</dcterms:modified>
</cp:coreProperties>
</file>