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63" r:id="rId3"/>
    <p:sldId id="364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8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gzhongke/NETBookMateri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Core-22</a:t>
            </a:r>
            <a:br>
              <a:rPr lang="en-US" altLang="zh-CN" sz="6600" cap="none" dirty="0"/>
            </a:br>
            <a:r>
              <a:rPr lang="zh-CN" altLang="en-US" sz="5000" cap="none" dirty="0"/>
              <a:t>案例：开发模块化的服务注册框架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框架的使用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57200"/>
            <a:ext cx="12192000" cy="62960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、目的：在分层项目中，让各个项目负责各自的服务注册。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、先学会使用：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Install-Package 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Zack.Commons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）每个项目中创建一个或者多个实现了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IModuleInitializer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接口的类。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）初始化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容器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assemblies = 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ReflectionHelper.GetAllReferencedAssemblies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services.RunModuleInitializers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(assemblies);</a:t>
            </a:r>
          </a:p>
        </p:txBody>
      </p:sp>
    </p:spTree>
    <p:extLst>
      <p:ext uri="{BB962C8B-B14F-4D97-AF65-F5344CB8AC3E}">
        <p14:creationId xmlns:p14="http://schemas.microsoft.com/office/powerpoint/2010/main" val="56342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原理讲解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57200"/>
            <a:ext cx="12192000" cy="62960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https://github.com/yangzhongke/NETBookMaterials/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、主要分析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RunModuleInitializers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方法和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ReflectionHelper.cs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9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10188</TotalTime>
  <Words>137</Words>
  <Application>Microsoft Office PowerPoint</Application>
  <PresentationFormat>宽屏</PresentationFormat>
  <Paragraphs>19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Core-22 案例：开发模块化的服务注册框架</vt:lpstr>
      <vt:lpstr>框架的使用</vt:lpstr>
      <vt:lpstr>原理讲解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3114</cp:revision>
  <dcterms:created xsi:type="dcterms:W3CDTF">2020-11-15T02:31:09Z</dcterms:created>
  <dcterms:modified xsi:type="dcterms:W3CDTF">2021-12-10T05:29:41Z</dcterms:modified>
</cp:coreProperties>
</file>