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370" r:id="rId3"/>
    <p:sldId id="371" r:id="rId4"/>
    <p:sldId id="372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79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第四部分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</a:t>
            </a:r>
            <a:r>
              <a:rPr lang="en-US" altLang="zh-CN" sz="6600" cap="none"/>
              <a:t>NET Core-23</a:t>
            </a:r>
            <a:br>
              <a:rPr lang="en-US" altLang="zh-CN" sz="6600" cap="none" dirty="0"/>
            </a:br>
            <a:r>
              <a:rPr lang="zh-CN" altLang="en-US" sz="5000" cap="none" dirty="0"/>
              <a:t>程序员的性能优化万金油：缓存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69A7F-178E-4526-8251-215FC211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20" y="171451"/>
            <a:ext cx="1030665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什么是缓存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63E02-3887-42CB-9F72-9BFCA0F16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20" y="628651"/>
            <a:ext cx="11945560" cy="11525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000" dirty="0"/>
              <a:t>缓存（</a:t>
            </a:r>
            <a:r>
              <a:rPr lang="en-US" altLang="zh-CN" sz="3000" dirty="0"/>
              <a:t>Caching</a:t>
            </a:r>
            <a:r>
              <a:rPr lang="zh-CN" altLang="en-US" sz="3000" dirty="0"/>
              <a:t>）是系统优化中简单又有效的工具，投入小收效大。数据库中的索引等简单有效的优化功能本质上都是缓存。</a:t>
            </a:r>
            <a:endParaRPr lang="en-US" altLang="zh-CN" sz="3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DC6474-1A23-4741-8D13-AC4FA5F7A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86" y="1781175"/>
            <a:ext cx="5542439" cy="50127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D82904-8271-40E7-8589-FB4BA1487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387" y="2630522"/>
            <a:ext cx="5970870" cy="339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2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69A7F-178E-4526-8251-215FC211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20" y="171451"/>
            <a:ext cx="1030665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缓存的概念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63E02-3887-42CB-9F72-9BFCA0F16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20" y="628650"/>
            <a:ext cx="11945560" cy="45910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000" dirty="0"/>
              <a:t>1</a:t>
            </a:r>
            <a:r>
              <a:rPr lang="zh-CN" altLang="en-US" sz="3000" dirty="0"/>
              <a:t>、缓存命中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2</a:t>
            </a:r>
            <a:r>
              <a:rPr lang="zh-CN" altLang="en-US" sz="3000" dirty="0"/>
              <a:t>、缓存命中率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3</a:t>
            </a:r>
            <a:r>
              <a:rPr lang="zh-CN" altLang="en-US" sz="3000" dirty="0"/>
              <a:t>、缓存数据不一致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1283111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69A7F-178E-4526-8251-215FC211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20" y="171451"/>
            <a:ext cx="1030665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多级缓存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73DFC0-8082-4A9A-9F01-B46F9CAF9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0" y="1093152"/>
            <a:ext cx="11898406" cy="213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10279</TotalTime>
  <Words>96</Words>
  <Application>Microsoft Office PowerPoint</Application>
  <PresentationFormat>宽屏</PresentationFormat>
  <Paragraphs>13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Rockwell</vt:lpstr>
      <vt:lpstr>等线</vt:lpstr>
      <vt:lpstr>Arial</vt:lpstr>
      <vt:lpstr>Bookman Old Style</vt:lpstr>
      <vt:lpstr>Damask</vt:lpstr>
      <vt:lpstr>主讲人：杨中科 .NET /.NET Core 教程 第四部分  ASP.NET Core-23 程序员的性能优化万金油：缓存</vt:lpstr>
      <vt:lpstr>什么是缓存</vt:lpstr>
      <vt:lpstr>缓存的概念</vt:lpstr>
      <vt:lpstr>多级缓存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3197</cp:revision>
  <dcterms:created xsi:type="dcterms:W3CDTF">2020-11-15T02:31:09Z</dcterms:created>
  <dcterms:modified xsi:type="dcterms:W3CDTF">2021-12-23T08:00:04Z</dcterms:modified>
</cp:coreProperties>
</file>