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71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Core-24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</a:t>
            </a:r>
            <a:r>
              <a:rPr lang="zh-CN" altLang="en-US" sz="5000" cap="none" dirty="0"/>
              <a:t>客户端响应缓存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cap="none" dirty="0"/>
              <a:t>cache-control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945560" cy="4591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300" dirty="0"/>
              <a:t>1</a:t>
            </a:r>
            <a:r>
              <a:rPr lang="zh-CN" altLang="en-US" sz="3300" dirty="0"/>
              <a:t>、</a:t>
            </a:r>
            <a:r>
              <a:rPr lang="en-US" altLang="zh-CN" sz="3300" dirty="0"/>
              <a:t>RFC7324</a:t>
            </a:r>
            <a:r>
              <a:rPr lang="zh-CN" altLang="en-US" sz="3300" dirty="0"/>
              <a:t>是</a:t>
            </a:r>
            <a:r>
              <a:rPr lang="en-US" altLang="zh-CN" sz="3300" dirty="0"/>
              <a:t>HTTP</a:t>
            </a:r>
            <a:r>
              <a:rPr lang="zh-CN" altLang="en-US" sz="3300" dirty="0"/>
              <a:t>协议中对缓存进行控制的规范，其中重要的是</a:t>
            </a:r>
            <a:r>
              <a:rPr lang="en-US" altLang="zh-CN" sz="3300" dirty="0"/>
              <a:t>cache-control</a:t>
            </a:r>
            <a:r>
              <a:rPr lang="zh-CN" altLang="en-US" sz="3300" dirty="0"/>
              <a:t>这个响应报文头。服务器如果返回</a:t>
            </a:r>
            <a:r>
              <a:rPr lang="en-US" altLang="zh-CN" sz="3300" dirty="0" err="1"/>
              <a:t>cache-control:max-age</a:t>
            </a:r>
            <a:r>
              <a:rPr lang="en-US" altLang="zh-CN" sz="3300" dirty="0"/>
              <a:t>=60</a:t>
            </a:r>
            <a:r>
              <a:rPr lang="zh-CN" altLang="en-US" sz="3300" dirty="0"/>
              <a:t>，则表示服务器指示浏览器端“</a:t>
            </a:r>
            <a:r>
              <a:rPr lang="zh-CN" altLang="en-US" sz="3300" dirty="0">
                <a:solidFill>
                  <a:srgbClr val="FFFF00"/>
                </a:solidFill>
              </a:rPr>
              <a:t>可以</a:t>
            </a:r>
            <a:r>
              <a:rPr lang="zh-CN" altLang="en-US" sz="3300" dirty="0"/>
              <a:t>缓存这个响应内容</a:t>
            </a:r>
            <a:r>
              <a:rPr lang="en-US" altLang="zh-CN" sz="3300" dirty="0"/>
              <a:t>60</a:t>
            </a:r>
            <a:r>
              <a:rPr lang="zh-CN" altLang="en-US" sz="3300" dirty="0"/>
              <a:t>秒”。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sz="3300" dirty="0"/>
              <a:t>2</a:t>
            </a:r>
            <a:r>
              <a:rPr lang="zh-CN" altLang="en-US" sz="3300" dirty="0"/>
              <a:t>、我们只要给需要进行缓存控制的控制器的操作方法添加</a:t>
            </a:r>
            <a:r>
              <a:rPr lang="en-US" altLang="zh-CN" sz="3300" dirty="0" err="1"/>
              <a:t>ResponseCacheAttribute</a:t>
            </a:r>
            <a:r>
              <a:rPr lang="zh-CN" altLang="en-US" sz="3300" dirty="0"/>
              <a:t>这个</a:t>
            </a:r>
            <a:r>
              <a:rPr lang="en-US" altLang="zh-CN" sz="3300" dirty="0"/>
              <a:t>Attribute</a:t>
            </a:r>
            <a:r>
              <a:rPr lang="zh-CN" altLang="en-US" sz="3300" dirty="0"/>
              <a:t>，</a:t>
            </a:r>
            <a:r>
              <a:rPr lang="en-US" altLang="zh-CN" sz="3300" dirty="0"/>
              <a:t>ASP.NET Core</a:t>
            </a:r>
            <a:r>
              <a:rPr lang="zh-CN" altLang="en-US" sz="3300" dirty="0"/>
              <a:t>会自动添加</a:t>
            </a:r>
            <a:r>
              <a:rPr lang="en-US" altLang="zh-CN" sz="3300" dirty="0"/>
              <a:t>cache-control</a:t>
            </a:r>
            <a:r>
              <a:rPr lang="zh-CN" altLang="en-US" sz="3300" dirty="0"/>
              <a:t>报文头。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sz="3300" dirty="0"/>
              <a:t>3</a:t>
            </a:r>
            <a:r>
              <a:rPr lang="zh-CN" altLang="en-US" sz="3300" dirty="0"/>
              <a:t>、验证：编写一个返回当前时间的</a:t>
            </a:r>
            <a:r>
              <a:rPr lang="en-US" altLang="zh-CN" sz="3300" dirty="0"/>
              <a:t>Action</a:t>
            </a:r>
            <a:r>
              <a:rPr lang="zh-CN" altLang="en-US" sz="3300" dirty="0"/>
              <a:t>方法。分别加和不加</a:t>
            </a:r>
            <a:r>
              <a:rPr lang="en-US" altLang="zh-CN" sz="3300" dirty="0" err="1"/>
              <a:t>ResponseCacheAttribute</a:t>
            </a:r>
            <a:r>
              <a:rPr lang="zh-CN" altLang="en-US" sz="3300" dirty="0"/>
              <a:t>看区别。也</a:t>
            </a:r>
            <a:r>
              <a:rPr lang="en-US" altLang="zh-CN" sz="3300" dirty="0"/>
              <a:t>F12</a:t>
            </a:r>
            <a:r>
              <a:rPr lang="zh-CN" altLang="en-US" sz="3300" dirty="0"/>
              <a:t>看看</a:t>
            </a:r>
            <a:r>
              <a:rPr lang="en-US" altLang="zh-CN" sz="3300" dirty="0"/>
              <a:t>Network</a:t>
            </a:r>
            <a:r>
              <a:rPr lang="zh-CN" altLang="en-US" sz="3300" dirty="0"/>
              <a:t>。</a:t>
            </a:r>
            <a:endParaRPr lang="en-US" altLang="zh-CN" sz="3300" dirty="0"/>
          </a:p>
        </p:txBody>
      </p:sp>
    </p:spTree>
    <p:extLst>
      <p:ext uri="{BB962C8B-B14F-4D97-AF65-F5344CB8AC3E}">
        <p14:creationId xmlns:p14="http://schemas.microsoft.com/office/powerpoint/2010/main" val="128311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10284</TotalTime>
  <Words>149</Words>
  <Application>Microsoft Office PowerPoint</Application>
  <PresentationFormat>宽屏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Core-24 ASP.NET Core客户端响应缓存</vt:lpstr>
      <vt:lpstr>cache-control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3206</cp:revision>
  <dcterms:created xsi:type="dcterms:W3CDTF">2020-11-15T02:31:09Z</dcterms:created>
  <dcterms:modified xsi:type="dcterms:W3CDTF">2021-12-23T08:00:12Z</dcterms:modified>
</cp:coreProperties>
</file>