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71" r:id="rId3"/>
    <p:sldId id="372" r:id="rId4"/>
    <p:sldId id="373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</a:t>
            </a:r>
            <a:r>
              <a:rPr lang="en-US" altLang="zh-CN" sz="6600" cap="none"/>
              <a:t>NET Core-25</a:t>
            </a:r>
            <a:br>
              <a:rPr lang="en-US" altLang="zh-CN" sz="6600" cap="none" dirty="0"/>
            </a:br>
            <a:r>
              <a:rPr lang="en-US" altLang="zh-CN" sz="5000" cap="none" dirty="0"/>
              <a:t>ASP.NET Core</a:t>
            </a:r>
            <a:r>
              <a:rPr lang="zh-CN" altLang="en-US" sz="5000" cap="none" dirty="0"/>
              <a:t>服务器端响应缓存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cap="none" dirty="0"/>
              <a:t>Response Caching Middleware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0"/>
            <a:ext cx="11945560" cy="6229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、如果</a:t>
            </a:r>
            <a:r>
              <a:rPr lang="en-US" altLang="zh-CN" sz="3200" dirty="0"/>
              <a:t>ASP.NET Core</a:t>
            </a:r>
            <a:r>
              <a:rPr lang="zh-CN" altLang="en-US" sz="3200" dirty="0"/>
              <a:t>中安装了“响应缓存中间件” ，那么</a:t>
            </a:r>
            <a:r>
              <a:rPr lang="en-US" altLang="zh-CN" sz="3200" dirty="0"/>
              <a:t>ASP.NET Core</a:t>
            </a:r>
            <a:r>
              <a:rPr lang="zh-CN" altLang="en-US" sz="3200" dirty="0"/>
              <a:t>不仅会继续根据</a:t>
            </a:r>
            <a:r>
              <a:rPr lang="en-US" altLang="zh-CN" sz="3200" dirty="0"/>
              <a:t>[</a:t>
            </a:r>
            <a:r>
              <a:rPr lang="en-US" altLang="zh-CN" sz="3200" dirty="0" err="1"/>
              <a:t>ResponseCache</a:t>
            </a:r>
            <a:r>
              <a:rPr lang="en-US" altLang="zh-CN" sz="3200" dirty="0"/>
              <a:t>]</a:t>
            </a:r>
            <a:r>
              <a:rPr lang="zh-CN" altLang="en-US" sz="3200" dirty="0"/>
              <a:t>设置来生成</a:t>
            </a:r>
            <a:r>
              <a:rPr lang="en-US" altLang="zh-CN" sz="3200" dirty="0"/>
              <a:t>cache-control</a:t>
            </a:r>
            <a:r>
              <a:rPr lang="zh-CN" altLang="en-US" sz="3200" dirty="0"/>
              <a:t>响应报文头来设置客户端缓存，而且服务器端也会按照</a:t>
            </a:r>
            <a:r>
              <a:rPr lang="en-US" altLang="zh-CN" sz="3200" dirty="0"/>
              <a:t>[</a:t>
            </a:r>
            <a:r>
              <a:rPr lang="en-US" altLang="zh-CN" sz="3200" dirty="0" err="1"/>
              <a:t>ResponseCache</a:t>
            </a:r>
            <a:r>
              <a:rPr lang="en-US" altLang="zh-CN" sz="3200" dirty="0"/>
              <a:t>]</a:t>
            </a:r>
            <a:r>
              <a:rPr lang="zh-CN" altLang="en-US" sz="3200" dirty="0"/>
              <a:t>的设置来对响应进行服务器端缓存。和客户端端缓存的区别？来自多个不同客户端的相同请求。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、“响应缓存中间件”的好处：对于来自不同客户端的相同请求或者不支持客户端缓存的客户端，能</a:t>
            </a:r>
            <a:r>
              <a:rPr lang="zh-CN" altLang="zh-CN" sz="3200" dirty="0"/>
              <a:t>降低服务器端的压力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、用法：</a:t>
            </a:r>
            <a:r>
              <a:rPr lang="en-US" altLang="zh-CN" sz="3200" dirty="0" err="1"/>
              <a:t>app.MapControllers</a:t>
            </a:r>
            <a:r>
              <a:rPr lang="en-US" altLang="zh-CN" sz="3200" dirty="0"/>
              <a:t>()</a:t>
            </a:r>
            <a:r>
              <a:rPr lang="zh-CN" altLang="en-US" sz="3200" dirty="0"/>
              <a:t>之前加上</a:t>
            </a:r>
            <a:r>
              <a:rPr lang="en-US" altLang="zh-CN" sz="3200" dirty="0" err="1"/>
              <a:t>app.UseResponseCaching</a:t>
            </a:r>
            <a:r>
              <a:rPr lang="en-US" altLang="zh-CN" sz="3200" dirty="0"/>
              <a:t>()</a:t>
            </a:r>
            <a:r>
              <a:rPr lang="zh-CN" altLang="en-US" sz="3200" dirty="0"/>
              <a:t>。请确保</a:t>
            </a:r>
            <a:r>
              <a:rPr lang="en-US" altLang="zh-CN" sz="3200" dirty="0" err="1"/>
              <a:t>app.UseCors</a:t>
            </a:r>
            <a:r>
              <a:rPr lang="en-US" altLang="zh-CN" sz="3200" dirty="0"/>
              <a:t>()</a:t>
            </a:r>
            <a:r>
              <a:rPr lang="zh-CN" altLang="en-US" sz="3200" dirty="0"/>
              <a:t>写到</a:t>
            </a:r>
            <a:r>
              <a:rPr lang="en-US" altLang="zh-CN" sz="3200" dirty="0" err="1"/>
              <a:t>app.UseResponseCaching</a:t>
            </a:r>
            <a:r>
              <a:rPr lang="en-US" altLang="zh-CN" sz="3200" dirty="0"/>
              <a:t>()</a:t>
            </a:r>
            <a:r>
              <a:rPr lang="zh-CN" altLang="en-US" sz="3200" dirty="0"/>
              <a:t>之前。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28311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演示效果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0"/>
            <a:ext cx="11945560" cy="6229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、大部分浏览器都是支持</a:t>
            </a:r>
            <a:r>
              <a:rPr lang="en-US" altLang="zh-CN" sz="3200" dirty="0"/>
              <a:t>RFC7324</a:t>
            </a:r>
            <a:r>
              <a:rPr lang="zh-CN" altLang="en-US" sz="3200" dirty="0"/>
              <a:t>规范的，所以不方便用来测试服务器端响应缓存。用默认忽略</a:t>
            </a:r>
            <a:r>
              <a:rPr lang="en-US" altLang="zh-CN" sz="3200" dirty="0"/>
              <a:t>RFC7324</a:t>
            </a:r>
            <a:r>
              <a:rPr lang="zh-CN" altLang="en-US" sz="3200" dirty="0"/>
              <a:t>规范的</a:t>
            </a:r>
            <a:r>
              <a:rPr lang="en-US" altLang="zh-CN" sz="3200" dirty="0" err="1"/>
              <a:t>PostMan</a:t>
            </a:r>
            <a:r>
              <a:rPr lang="zh-CN" altLang="en-US" sz="3200" dirty="0"/>
              <a:t>测试。试一下请求服务器端。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、可以在浏览器的“开发人员工具”中禁用缓存的，但是和</a:t>
            </a:r>
            <a:r>
              <a:rPr lang="en-US" altLang="zh-CN" sz="3200" dirty="0" err="1"/>
              <a:t>PostMan</a:t>
            </a:r>
            <a:r>
              <a:rPr lang="zh-CN" altLang="en-US" sz="3200" dirty="0"/>
              <a:t>中不一致，为什么？</a:t>
            </a:r>
            <a:r>
              <a:rPr lang="en-US" altLang="zh-CN" sz="3200" dirty="0"/>
              <a:t>“cache-control: no-cache”</a:t>
            </a:r>
          </a:p>
          <a:p>
            <a:pPr marL="0" indent="0"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、也可以让</a:t>
            </a:r>
            <a:r>
              <a:rPr lang="en-US" altLang="zh-CN" sz="3200" dirty="0"/>
              <a:t>Postman</a:t>
            </a:r>
            <a:r>
              <a:rPr lang="zh-CN" altLang="en-US" sz="3200" dirty="0"/>
              <a:t>在请求报文头中加入“</a:t>
            </a:r>
            <a:r>
              <a:rPr lang="en-US" altLang="zh-CN" sz="3200" dirty="0"/>
              <a:t>cache-control: no-cache”</a:t>
            </a:r>
            <a:r>
              <a:rPr lang="zh-CN" altLang="en-US" sz="3200" dirty="0"/>
              <a:t>，只要在</a:t>
            </a:r>
            <a:r>
              <a:rPr lang="en-US" altLang="zh-CN" sz="3200" dirty="0"/>
              <a:t>Postman</a:t>
            </a:r>
            <a:r>
              <a:rPr lang="zh-CN" altLang="en-US" sz="3200" dirty="0"/>
              <a:t>的设置中开启</a:t>
            </a:r>
            <a:r>
              <a:rPr lang="en-US" altLang="zh-CN" sz="3200" dirty="0"/>
              <a:t>【Send no-cache headers】</a:t>
            </a:r>
          </a:p>
        </p:txBody>
      </p:sp>
    </p:spTree>
    <p:extLst>
      <p:ext uri="{BB962C8B-B14F-4D97-AF65-F5344CB8AC3E}">
        <p14:creationId xmlns:p14="http://schemas.microsoft.com/office/powerpoint/2010/main" val="264681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服务器端响应缓存很鸡肋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0"/>
            <a:ext cx="11945560" cy="6229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、无法解决恶意请求给服务器带来的压力。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、服务器端响应缓存还有很多限制，包括但不限于：响应状态码为</a:t>
            </a:r>
            <a:r>
              <a:rPr lang="en-US" altLang="zh-CN" sz="3600" dirty="0"/>
              <a:t>200</a:t>
            </a:r>
            <a:r>
              <a:rPr lang="zh-CN" altLang="en-US" sz="3600" dirty="0"/>
              <a:t>的</a:t>
            </a:r>
            <a:r>
              <a:rPr lang="en-US" altLang="zh-CN" sz="3600" dirty="0"/>
              <a:t>GET</a:t>
            </a:r>
            <a:r>
              <a:rPr lang="zh-CN" altLang="en-US" sz="3600" dirty="0"/>
              <a:t>或者</a:t>
            </a:r>
            <a:r>
              <a:rPr lang="en-US" altLang="zh-CN" sz="3600" dirty="0"/>
              <a:t>HEAD</a:t>
            </a:r>
            <a:r>
              <a:rPr lang="zh-CN" altLang="en-US" sz="3600" dirty="0"/>
              <a:t>响应才可能被缓存；报文头中不能含有</a:t>
            </a:r>
            <a:r>
              <a:rPr lang="en-US" altLang="zh-CN" sz="3600" dirty="0"/>
              <a:t>Authorization</a:t>
            </a:r>
            <a:r>
              <a:rPr lang="zh-CN" altLang="en-US" sz="3600" dirty="0"/>
              <a:t>、</a:t>
            </a:r>
            <a:r>
              <a:rPr lang="en-US" altLang="zh-CN" sz="3600" dirty="0"/>
              <a:t>Set-Cookie</a:t>
            </a:r>
            <a:r>
              <a:rPr lang="zh-CN" altLang="en-US" sz="3600" dirty="0"/>
              <a:t>等。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3</a:t>
            </a:r>
            <a:r>
              <a:rPr lang="zh-CN" altLang="en-US" sz="3600" dirty="0"/>
              <a:t>、不怪他，</a:t>
            </a:r>
            <a:r>
              <a:rPr lang="en-US" altLang="zh-CN" sz="3600" dirty="0"/>
              <a:t>honor RFC7234.</a:t>
            </a:r>
            <a:r>
              <a:rPr lang="zh-CN" altLang="en-US" sz="3600" dirty="0"/>
              <a:t> </a:t>
            </a:r>
            <a:r>
              <a:rPr lang="en-US" altLang="zh-CN" sz="3600" dirty="0"/>
              <a:t>It’s</a:t>
            </a:r>
            <a:r>
              <a:rPr lang="zh-CN" altLang="en-US" sz="3600" dirty="0"/>
              <a:t> </a:t>
            </a:r>
            <a:r>
              <a:rPr lang="en-US" altLang="zh-CN" sz="3600" dirty="0"/>
              <a:t>a feature, not a bug.</a:t>
            </a:r>
          </a:p>
          <a:p>
            <a:pPr marL="0" indent="0">
              <a:buNone/>
            </a:pPr>
            <a:r>
              <a:rPr lang="en-US" altLang="zh-CN" sz="3600" dirty="0"/>
              <a:t>4</a:t>
            </a:r>
            <a:r>
              <a:rPr lang="zh-CN" altLang="en-US" sz="3600" dirty="0"/>
              <a:t>、怎么办？采用内存缓存、分布式缓存等。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09022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10300</TotalTime>
  <Words>362</Words>
  <Application>Microsoft Office PowerPoint</Application>
  <PresentationFormat>宽屏</PresentationFormat>
  <Paragraphs>19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Core-25 ASP.NET Core服务器端响应缓存</vt:lpstr>
      <vt:lpstr>Response Caching Middleware</vt:lpstr>
      <vt:lpstr>演示效果</vt:lpstr>
      <vt:lpstr>服务器端响应缓存很鸡肋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3220</cp:revision>
  <dcterms:created xsi:type="dcterms:W3CDTF">2020-11-15T02:31:09Z</dcterms:created>
  <dcterms:modified xsi:type="dcterms:W3CDTF">2021-12-23T08:17:43Z</dcterms:modified>
</cp:coreProperties>
</file>