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1" r:id="rId3"/>
    <p:sldId id="372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Core-26</a:t>
            </a:r>
            <a:br>
              <a:rPr lang="en-US" altLang="zh-CN" sz="6600" cap="none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中的内存缓存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内存缓存（</a:t>
            </a:r>
            <a:r>
              <a:rPr lang="en-US" altLang="zh-CN" cap="none" dirty="0"/>
              <a:t>In-memory cache</a:t>
            </a:r>
            <a:r>
              <a:rPr lang="zh-CN" altLang="en-US" cap="none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6229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、把缓存数据放到应用程序的内存。内存缓存中保存的是一系列的键值对，就像</a:t>
            </a:r>
            <a:r>
              <a:rPr lang="en-US" altLang="zh-CN" sz="3800" dirty="0"/>
              <a:t>Dictionary</a:t>
            </a:r>
            <a:r>
              <a:rPr lang="zh-CN" altLang="en-US" sz="3800" dirty="0"/>
              <a:t>类型一样。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、内存缓存的数据保存在当前运行的网站程序的内存中，是和进程相关的。因为在</a:t>
            </a:r>
            <a:r>
              <a:rPr lang="en-US" altLang="zh-CN" sz="3800" dirty="0"/>
              <a:t>Web</a:t>
            </a:r>
            <a:r>
              <a:rPr lang="zh-CN" altLang="en-US" sz="3800" dirty="0"/>
              <a:t>服务器中，多个不同网站是运行在不同的进程中的，因此不同网站的内存缓存是不会互相干扰的，而且网站重启后，内存缓存中的所有数据也就都被清空了。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2831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内存缓存用法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62293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、启用：</a:t>
            </a:r>
            <a:r>
              <a:rPr lang="en-US" altLang="zh-CN" sz="3000" dirty="0" err="1"/>
              <a:t>builder.Services.AddMemoryCache</a:t>
            </a:r>
            <a:r>
              <a:rPr lang="en-US" altLang="zh-CN" sz="3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、注入</a:t>
            </a:r>
            <a:r>
              <a:rPr lang="en-US" altLang="zh-CN" sz="3000" dirty="0" err="1"/>
              <a:t>IMemoryCache</a:t>
            </a:r>
            <a:r>
              <a:rPr lang="zh-CN" altLang="en-US" sz="3000" dirty="0"/>
              <a:t>接口，查看接口的方法：</a:t>
            </a:r>
            <a:r>
              <a:rPr lang="en-US" altLang="zh-CN" sz="3000" dirty="0" err="1"/>
              <a:t>TryGetValue</a:t>
            </a:r>
            <a:r>
              <a:rPr lang="zh-CN" altLang="en-US" sz="3000" dirty="0"/>
              <a:t>、</a:t>
            </a:r>
            <a:r>
              <a:rPr lang="en-US" altLang="zh-CN" sz="3000" dirty="0"/>
              <a:t>Remove</a:t>
            </a:r>
            <a:r>
              <a:rPr lang="zh-CN" altLang="en-US" sz="3000" dirty="0"/>
              <a:t>、</a:t>
            </a:r>
            <a:r>
              <a:rPr lang="en-US" altLang="zh-CN" sz="3000" dirty="0"/>
              <a:t>Set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GetOrCreate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GetOrCreateAsync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、用</a:t>
            </a:r>
            <a:r>
              <a:rPr lang="en-US" altLang="zh-CN" sz="3000" dirty="0" err="1"/>
              <a:t>GetOrCreateAsync</a:t>
            </a:r>
            <a:r>
              <a:rPr lang="zh-CN" altLang="en-US" sz="3000" dirty="0"/>
              <a:t>讲解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public async Task&lt;Book[]&gt; </a:t>
            </a:r>
            <a:r>
              <a:rPr lang="en-US" altLang="zh-CN" sz="2500" dirty="0" err="1"/>
              <a:t>GetBooks</a:t>
            </a:r>
            <a:r>
              <a:rPr lang="en-US" altLang="zh-CN" sz="25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</a:t>
            </a:r>
            <a:r>
              <a:rPr lang="en-US" altLang="zh-CN" sz="2500" dirty="0" err="1"/>
              <a:t>logger.LogInformation</a:t>
            </a:r>
            <a:r>
              <a:rPr lang="en-US" altLang="zh-CN" sz="2500" dirty="0"/>
              <a:t>("</a:t>
            </a:r>
            <a:r>
              <a:rPr lang="zh-CN" altLang="en-US" sz="2500" dirty="0"/>
              <a:t>开始执行</a:t>
            </a:r>
            <a:r>
              <a:rPr lang="en-US" altLang="zh-CN" sz="2500" dirty="0" err="1"/>
              <a:t>GetBooks</a:t>
            </a:r>
            <a:r>
              <a:rPr lang="en-US" altLang="zh-CN" sz="25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var items = await </a:t>
            </a:r>
            <a:r>
              <a:rPr lang="en-US" altLang="zh-CN" sz="2500" dirty="0" err="1"/>
              <a:t>memCache.GetOrCreateAsync</a:t>
            </a:r>
            <a:r>
              <a:rPr lang="en-US" altLang="zh-CN" sz="2500" dirty="0"/>
              <a:t>("</a:t>
            </a:r>
            <a:r>
              <a:rPr lang="en-US" altLang="zh-CN" sz="2500" dirty="0" err="1"/>
              <a:t>AllBooks</a:t>
            </a:r>
            <a:r>
              <a:rPr lang="en-US" altLang="zh-CN" sz="2500" dirty="0"/>
              <a:t>", async (e)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    </a:t>
            </a:r>
            <a:r>
              <a:rPr lang="en-US" altLang="zh-CN" sz="2500" dirty="0" err="1"/>
              <a:t>logger.LogInformation</a:t>
            </a:r>
            <a:r>
              <a:rPr lang="en-US" altLang="zh-CN" sz="2500" dirty="0"/>
              <a:t>("</a:t>
            </a:r>
            <a:r>
              <a:rPr lang="zh-CN" altLang="en-US" sz="2500" dirty="0"/>
              <a:t>从数据库中读取数据</a:t>
            </a:r>
            <a:r>
              <a:rPr lang="en-US" altLang="zh-CN" sz="25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    return await </a:t>
            </a:r>
            <a:r>
              <a:rPr lang="en-US" altLang="zh-CN" sz="2500" dirty="0" err="1"/>
              <a:t>dbCtx.Books.ToArrayAsync</a:t>
            </a:r>
            <a:r>
              <a:rPr lang="en-US" altLang="zh-CN" sz="25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</a:t>
            </a:r>
            <a:r>
              <a:rPr lang="en-US" altLang="zh-CN" sz="2500" dirty="0" err="1"/>
              <a:t>logger.LogInformation</a:t>
            </a:r>
            <a:r>
              <a:rPr lang="en-US" altLang="zh-CN" sz="2500" dirty="0"/>
              <a:t>("</a:t>
            </a:r>
            <a:r>
              <a:rPr lang="zh-CN" altLang="en-US" sz="2500" dirty="0"/>
              <a:t>把数据返回给调用者</a:t>
            </a:r>
            <a:r>
              <a:rPr lang="en-US" altLang="zh-CN" sz="25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    return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3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10311</TotalTime>
  <Words>264</Words>
  <Application>Microsoft Office PowerPoint</Application>
  <PresentationFormat>宽屏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Core-26 ASP.NET Core中的内存缓存</vt:lpstr>
      <vt:lpstr>内存缓存（In-memory cache）</vt:lpstr>
      <vt:lpstr>内存缓存用法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3233</cp:revision>
  <dcterms:created xsi:type="dcterms:W3CDTF">2020-11-15T02:31:09Z</dcterms:created>
  <dcterms:modified xsi:type="dcterms:W3CDTF">2021-12-23T08:17:54Z</dcterms:modified>
</cp:coreProperties>
</file>