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371" r:id="rId3"/>
    <p:sldId id="372" r:id="rId4"/>
    <p:sldId id="373" r:id="rId5"/>
    <p:sldId id="374" r:id="rId6"/>
    <p:sldId id="375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</a:t>
            </a:r>
            <a:r>
              <a:rPr lang="en-US" altLang="zh-CN" sz="6600" cap="none"/>
              <a:t>NET Core-27</a:t>
            </a:r>
            <a:br>
              <a:rPr lang="en-US" altLang="zh-CN" sz="6600" cap="none" dirty="0"/>
            </a:br>
            <a:r>
              <a:rPr lang="zh-CN" altLang="en-US" sz="6600" cap="none" dirty="0"/>
              <a:t>缓存的过期时间策略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103066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缓存的过期时间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628650"/>
            <a:ext cx="11697305" cy="5981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 dirty="0"/>
              <a:t>1</a:t>
            </a:r>
            <a:r>
              <a:rPr lang="zh-CN" altLang="en-US" sz="3900" dirty="0"/>
              <a:t>、上面的例子中的缓存不会过期，除非重启服务器。</a:t>
            </a:r>
            <a:endParaRPr lang="en-US" altLang="zh-CN" sz="3900" dirty="0"/>
          </a:p>
          <a:p>
            <a:pPr marL="0" indent="0">
              <a:buNone/>
            </a:pPr>
            <a:r>
              <a:rPr lang="en-US" altLang="zh-CN" sz="3900" dirty="0"/>
              <a:t>2</a:t>
            </a:r>
            <a:r>
              <a:rPr lang="zh-CN" altLang="en-US" sz="3900" dirty="0"/>
              <a:t>、解决方法：在数据改变的时候调用</a:t>
            </a:r>
            <a:r>
              <a:rPr lang="en-US" altLang="zh-CN" sz="3900" dirty="0"/>
              <a:t>Remove</a:t>
            </a:r>
            <a:r>
              <a:rPr lang="zh-CN" altLang="en-US" sz="3900" dirty="0"/>
              <a:t>或者</a:t>
            </a:r>
            <a:r>
              <a:rPr lang="en-US" altLang="zh-CN" sz="3900" dirty="0"/>
              <a:t>Set</a:t>
            </a:r>
            <a:r>
              <a:rPr lang="zh-CN" altLang="en-US" sz="3900" dirty="0"/>
              <a:t>来删除或者修改缓存（优点：及时）；过期时间（只要过期时间比较短，缓存数据不一致的情况也不会持续很长时间。）</a:t>
            </a:r>
            <a:endParaRPr lang="en-US" altLang="zh-CN" sz="3900" dirty="0"/>
          </a:p>
          <a:p>
            <a:pPr marL="0" indent="0">
              <a:buNone/>
            </a:pPr>
            <a:r>
              <a:rPr lang="en-US" altLang="zh-CN" sz="3900" dirty="0"/>
              <a:t>3</a:t>
            </a:r>
            <a:r>
              <a:rPr lang="zh-CN" altLang="en-US" sz="3900" dirty="0"/>
              <a:t>、两种过期时间策略：绝对过期时间、滑动过期时间。它们分别是什么？</a:t>
            </a:r>
            <a:endParaRPr lang="en-US" altLang="zh-CN" sz="3900" dirty="0"/>
          </a:p>
        </p:txBody>
      </p:sp>
    </p:spTree>
    <p:extLst>
      <p:ext uri="{BB962C8B-B14F-4D97-AF65-F5344CB8AC3E}">
        <p14:creationId xmlns:p14="http://schemas.microsoft.com/office/powerpoint/2010/main" val="128311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103066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缓存的绝对过期时间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628650"/>
            <a:ext cx="11697305" cy="5981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 dirty="0"/>
              <a:t>1</a:t>
            </a:r>
            <a:r>
              <a:rPr lang="zh-CN" altLang="en-US" sz="3900" dirty="0"/>
              <a:t>、</a:t>
            </a:r>
            <a:r>
              <a:rPr lang="en-US" altLang="zh-CN" sz="3900" dirty="0" err="1"/>
              <a:t>GetOrCreateAsync</a:t>
            </a:r>
            <a:r>
              <a:rPr lang="en-US" altLang="zh-CN" sz="3900" dirty="0"/>
              <a:t>()</a:t>
            </a:r>
            <a:r>
              <a:rPr lang="zh-CN" altLang="en-US" sz="3900" dirty="0"/>
              <a:t>方法的回调方法中有一个</a:t>
            </a:r>
            <a:r>
              <a:rPr lang="en-US" altLang="zh-CN" sz="3900" dirty="0" err="1"/>
              <a:t>ICacheEntry</a:t>
            </a:r>
            <a:r>
              <a:rPr lang="zh-CN" altLang="en-US" sz="3900" dirty="0"/>
              <a:t>类型的参数，通过</a:t>
            </a:r>
            <a:r>
              <a:rPr lang="en-US" altLang="zh-CN" sz="3900" dirty="0" err="1"/>
              <a:t>ICacheEntry</a:t>
            </a:r>
            <a:r>
              <a:rPr lang="zh-CN" altLang="en-US" sz="3900" dirty="0"/>
              <a:t>对当前的缓存项做设置。</a:t>
            </a:r>
            <a:endParaRPr lang="en-US" altLang="zh-CN" sz="3900" dirty="0"/>
          </a:p>
          <a:p>
            <a:pPr marL="0" indent="0">
              <a:buNone/>
            </a:pPr>
            <a:r>
              <a:rPr lang="en-US" altLang="zh-CN" sz="3900" dirty="0"/>
              <a:t>2</a:t>
            </a:r>
            <a:r>
              <a:rPr lang="zh-CN" altLang="en-US" sz="3900" dirty="0"/>
              <a:t>、</a:t>
            </a:r>
            <a:r>
              <a:rPr lang="en-US" altLang="zh-CN" sz="3900" dirty="0" err="1"/>
              <a:t>AbsoluteExpirationRelativeToNow</a:t>
            </a:r>
            <a:r>
              <a:rPr lang="zh-CN" altLang="en-US" sz="3900" dirty="0"/>
              <a:t>用来设定缓存项的绝对过期时间。</a:t>
            </a:r>
            <a:endParaRPr lang="en-US" altLang="zh-CN" sz="3900" dirty="0"/>
          </a:p>
          <a:p>
            <a:pPr marL="0" indent="0">
              <a:buNone/>
            </a:pPr>
            <a:r>
              <a:rPr lang="en-US" altLang="zh-CN" sz="3900" dirty="0"/>
              <a:t>3</a:t>
            </a:r>
            <a:r>
              <a:rPr lang="zh-CN" altLang="en-US" sz="3900" dirty="0"/>
              <a:t>、测试演示。</a:t>
            </a:r>
            <a:endParaRPr lang="en-US" altLang="zh-CN" sz="3900" dirty="0"/>
          </a:p>
        </p:txBody>
      </p:sp>
    </p:spTree>
    <p:extLst>
      <p:ext uri="{BB962C8B-B14F-4D97-AF65-F5344CB8AC3E}">
        <p14:creationId xmlns:p14="http://schemas.microsoft.com/office/powerpoint/2010/main" val="245030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103066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缓存的滑动过期时间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628650"/>
            <a:ext cx="11697305" cy="5981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 dirty="0"/>
              <a:t>1</a:t>
            </a:r>
            <a:r>
              <a:rPr lang="zh-CN" altLang="en-US" sz="3900" dirty="0"/>
              <a:t>、</a:t>
            </a:r>
            <a:r>
              <a:rPr lang="en-US" altLang="zh-CN" sz="3900" dirty="0"/>
              <a:t> </a:t>
            </a:r>
            <a:r>
              <a:rPr lang="en-US" altLang="zh-CN" sz="3900" dirty="0" err="1"/>
              <a:t>ICacheEntry</a:t>
            </a:r>
            <a:r>
              <a:rPr lang="zh-CN" altLang="zh-CN" sz="3900" dirty="0"/>
              <a:t>的</a:t>
            </a:r>
            <a:r>
              <a:rPr lang="en-US" altLang="zh-CN" sz="3900" dirty="0" err="1"/>
              <a:t>SlidingExpiration</a:t>
            </a:r>
            <a:r>
              <a:rPr lang="zh-CN" altLang="zh-CN" sz="3900" dirty="0"/>
              <a:t>属性用来设定缓存项的滑动过期时间。</a:t>
            </a:r>
            <a:endParaRPr lang="en-US" altLang="zh-CN" sz="3900" dirty="0"/>
          </a:p>
          <a:p>
            <a:pPr marL="0" indent="0">
              <a:buNone/>
            </a:pPr>
            <a:r>
              <a:rPr lang="en-US" altLang="zh-CN" sz="3900" dirty="0"/>
              <a:t>2</a:t>
            </a:r>
            <a:r>
              <a:rPr lang="zh-CN" altLang="en-US" sz="3900" dirty="0"/>
              <a:t>、测试演示。</a:t>
            </a:r>
            <a:endParaRPr lang="en-US" altLang="zh-CN" sz="3900" dirty="0"/>
          </a:p>
        </p:txBody>
      </p:sp>
    </p:spTree>
    <p:extLst>
      <p:ext uri="{BB962C8B-B14F-4D97-AF65-F5344CB8AC3E}">
        <p14:creationId xmlns:p14="http://schemas.microsoft.com/office/powerpoint/2010/main" val="51703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103066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两种过期时间混用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628650"/>
            <a:ext cx="11697305" cy="5981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900" dirty="0"/>
              <a:t>使用滑动过期时间策略，如果一个缓存项一直被频繁访问，那么这个缓存项就会一直被续期而不过期。可以对一个缓存项同时设定滑动过期时间和绝对过期时间，并且把绝对过期时间设定的比滑动过期时间长，这样缓存项的内容会在绝对过期时间内随着访问被滑动续期，但是一旦超过了绝对过期时间，缓存项就会被删除。</a:t>
            </a:r>
            <a:endParaRPr lang="en-US" altLang="zh-CN" sz="3900" dirty="0"/>
          </a:p>
        </p:txBody>
      </p:sp>
    </p:spTree>
    <p:extLst>
      <p:ext uri="{BB962C8B-B14F-4D97-AF65-F5344CB8AC3E}">
        <p14:creationId xmlns:p14="http://schemas.microsoft.com/office/powerpoint/2010/main" val="156731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103066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内存缓存的是与非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628650"/>
            <a:ext cx="11697305" cy="5981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 dirty="0"/>
              <a:t>1</a:t>
            </a:r>
            <a:r>
              <a:rPr lang="zh-CN" altLang="en-US" sz="3900" dirty="0"/>
              <a:t>、无论用那种过期时间策略，程序中都会存在缓存数据不一致的情况。部分系统（博客等）无所谓，部分系统不能忍受（比如金融）。</a:t>
            </a:r>
            <a:endParaRPr lang="en-US" altLang="zh-CN" sz="3900" dirty="0"/>
          </a:p>
          <a:p>
            <a:pPr marL="0" indent="0">
              <a:buNone/>
            </a:pPr>
            <a:r>
              <a:rPr lang="en-US" altLang="zh-CN" sz="3900" dirty="0"/>
              <a:t>2</a:t>
            </a:r>
            <a:r>
              <a:rPr lang="zh-CN" altLang="en-US" sz="3900" dirty="0"/>
              <a:t>、可以通过其他机制获取数据源改变的消息，再通过代码调用</a:t>
            </a:r>
            <a:r>
              <a:rPr lang="en-US" altLang="zh-CN" sz="3900" dirty="0" err="1"/>
              <a:t>IMemoryCache</a:t>
            </a:r>
            <a:r>
              <a:rPr lang="zh-CN" altLang="en-US" sz="3900" dirty="0"/>
              <a:t>的</a:t>
            </a:r>
            <a:r>
              <a:rPr lang="en-US" altLang="zh-CN" sz="3900" dirty="0"/>
              <a:t>Set</a:t>
            </a:r>
            <a:r>
              <a:rPr lang="zh-CN" altLang="en-US" sz="3900"/>
              <a:t>方法更新缓存。</a:t>
            </a:r>
            <a:endParaRPr lang="en-US" altLang="zh-CN" sz="3900" dirty="0"/>
          </a:p>
        </p:txBody>
      </p:sp>
    </p:spTree>
    <p:extLst>
      <p:ext uri="{BB962C8B-B14F-4D97-AF65-F5344CB8AC3E}">
        <p14:creationId xmlns:p14="http://schemas.microsoft.com/office/powerpoint/2010/main" val="249997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10323</TotalTime>
  <Words>366</Words>
  <Application>Microsoft Office PowerPoint</Application>
  <PresentationFormat>宽屏</PresentationFormat>
  <Paragraphs>22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Core-27 缓存的过期时间策略</vt:lpstr>
      <vt:lpstr>缓存的过期时间</vt:lpstr>
      <vt:lpstr>缓存的绝对过期时间</vt:lpstr>
      <vt:lpstr>缓存的滑动过期时间</vt:lpstr>
      <vt:lpstr>两种过期时间混用</vt:lpstr>
      <vt:lpstr>内存缓存的是与非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3244</cp:revision>
  <dcterms:created xsi:type="dcterms:W3CDTF">2020-11-15T02:31:09Z</dcterms:created>
  <dcterms:modified xsi:type="dcterms:W3CDTF">2021-12-23T08:20:54Z</dcterms:modified>
</cp:coreProperties>
</file>