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372" r:id="rId3"/>
    <p:sldId id="373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</a:t>
            </a:r>
            <a:r>
              <a:rPr lang="en-US" altLang="zh-CN" sz="6600" cap="none"/>
              <a:t>NET Core-28</a:t>
            </a:r>
            <a:br>
              <a:rPr lang="en-US" altLang="zh-CN" sz="6600" cap="none" dirty="0"/>
            </a:br>
            <a:r>
              <a:rPr lang="zh-CN" altLang="en-US" sz="6600" cap="none" dirty="0"/>
              <a:t>缓存穿透问题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103066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什么是缓存穿透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0" y="628650"/>
            <a:ext cx="11697305" cy="5981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string </a:t>
            </a:r>
            <a:r>
              <a:rPr lang="en-US" altLang="zh-CN" sz="3200" dirty="0" err="1"/>
              <a:t>cacheKey</a:t>
            </a:r>
            <a:r>
              <a:rPr lang="en-US" altLang="zh-CN" sz="3200" dirty="0"/>
              <a:t> = "Book" + id;//</a:t>
            </a:r>
            <a:r>
              <a:rPr lang="zh-CN" altLang="en-US" sz="3200" dirty="0"/>
              <a:t>缓存键</a:t>
            </a:r>
          </a:p>
          <a:p>
            <a:pPr marL="0" indent="0">
              <a:buNone/>
            </a:pPr>
            <a:r>
              <a:rPr lang="en-US" altLang="zh-CN" sz="3200" dirty="0"/>
              <a:t>Book? b = </a:t>
            </a:r>
            <a:r>
              <a:rPr lang="en-US" altLang="zh-CN" sz="3200" dirty="0" err="1"/>
              <a:t>memCache.Get</a:t>
            </a:r>
            <a:r>
              <a:rPr lang="en-US" altLang="zh-CN" sz="3200" dirty="0"/>
              <a:t>&lt;Book?&gt;(</a:t>
            </a:r>
            <a:r>
              <a:rPr lang="en-US" altLang="zh-CN" sz="3200" dirty="0" err="1"/>
              <a:t>cacheKey</a:t>
            </a:r>
            <a:r>
              <a:rPr lang="en-US" altLang="zh-CN" sz="3200" dirty="0"/>
              <a:t>);</a:t>
            </a:r>
          </a:p>
          <a:p>
            <a:pPr marL="0" indent="0">
              <a:buNone/>
            </a:pPr>
            <a:r>
              <a:rPr lang="en-US" altLang="zh-CN" sz="3200" dirty="0"/>
              <a:t>if(b==null)//</a:t>
            </a:r>
            <a:r>
              <a:rPr lang="zh-CN" altLang="en-US" sz="3200" dirty="0"/>
              <a:t>如果缓存中没有数据</a:t>
            </a:r>
          </a:p>
          <a:p>
            <a:pPr marL="0" indent="0">
              <a:buNone/>
            </a:pPr>
            <a:r>
              <a:rPr lang="en-US" altLang="zh-CN" sz="3200" dirty="0"/>
              <a:t>{</a:t>
            </a:r>
          </a:p>
          <a:p>
            <a:pPr marL="0" indent="0">
              <a:buNone/>
            </a:pPr>
            <a:r>
              <a:rPr lang="en-US" altLang="zh-CN" sz="3200" dirty="0"/>
              <a:t>	//</a:t>
            </a:r>
            <a:r>
              <a:rPr lang="zh-CN" altLang="en-US" sz="3200" dirty="0"/>
              <a:t>查询数据库，然后写入缓存</a:t>
            </a:r>
          </a:p>
          <a:p>
            <a:pPr marL="0" indent="0">
              <a:buNone/>
            </a:pPr>
            <a:r>
              <a:rPr lang="zh-CN" altLang="en-US" sz="3200" dirty="0"/>
              <a:t>	</a:t>
            </a:r>
            <a:r>
              <a:rPr lang="en-US" altLang="zh-CN" sz="3200" dirty="0"/>
              <a:t>b = await </a:t>
            </a:r>
            <a:r>
              <a:rPr lang="en-US" altLang="zh-CN" sz="3200" dirty="0" err="1"/>
              <a:t>dbCtx.Books.FindAsync</a:t>
            </a:r>
            <a:r>
              <a:rPr lang="en-US" altLang="zh-CN" sz="3200" dirty="0"/>
              <a:t>(id);</a:t>
            </a:r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en-US" altLang="zh-CN" sz="3200" dirty="0" err="1"/>
              <a:t>memCache.Set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cacheKey</a:t>
            </a:r>
            <a:r>
              <a:rPr lang="en-US" altLang="zh-CN" sz="3200" dirty="0"/>
              <a:t>, b);</a:t>
            </a:r>
          </a:p>
          <a:p>
            <a:pPr marL="0" indent="0">
              <a:buNone/>
            </a:pPr>
            <a:r>
              <a:rPr lang="en-US" altLang="zh-CN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030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103066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缓存穿透的解决方案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0" y="628651"/>
            <a:ext cx="12068780" cy="6162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、解决方法：把“查不到”也当成一个数据放入缓存。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、我们用</a:t>
            </a:r>
            <a:r>
              <a:rPr lang="en-US" altLang="zh-CN" sz="3000" dirty="0" err="1"/>
              <a:t>GetOrCreateAsync</a:t>
            </a:r>
            <a:r>
              <a:rPr lang="zh-CN" altLang="en-US" sz="3000" dirty="0"/>
              <a:t>方法即可，因为它会把</a:t>
            </a:r>
            <a:r>
              <a:rPr lang="en-US" altLang="zh-CN" sz="3000" dirty="0"/>
              <a:t>null</a:t>
            </a:r>
            <a:r>
              <a:rPr lang="zh-CN" altLang="en-US" sz="3000" dirty="0"/>
              <a:t>值也当成合法的缓存值。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2500" dirty="0"/>
              <a:t>string </a:t>
            </a:r>
            <a:r>
              <a:rPr lang="en-US" altLang="zh-CN" sz="2500" dirty="0" err="1"/>
              <a:t>cacheKey</a:t>
            </a:r>
            <a:r>
              <a:rPr lang="en-US" altLang="zh-CN" sz="2500" dirty="0"/>
              <a:t> = "Book" + id;</a:t>
            </a:r>
          </a:p>
          <a:p>
            <a:pPr marL="0" indent="0">
              <a:buNone/>
            </a:pPr>
            <a:r>
              <a:rPr lang="en-US" altLang="zh-CN" sz="2500" dirty="0"/>
              <a:t>var book = await </a:t>
            </a:r>
            <a:r>
              <a:rPr lang="en-US" altLang="zh-CN" sz="2500" dirty="0" err="1"/>
              <a:t>memCache.GetOrCreateAsync</a:t>
            </a:r>
            <a:r>
              <a:rPr lang="en-US" altLang="zh-CN" sz="2500" dirty="0"/>
              <a:t>(</a:t>
            </a:r>
            <a:r>
              <a:rPr lang="en-US" altLang="zh-CN" sz="2500" dirty="0" err="1"/>
              <a:t>cacheKey</a:t>
            </a:r>
            <a:r>
              <a:rPr lang="en-US" altLang="zh-CN" sz="2500" dirty="0"/>
              <a:t>, async (e) =&gt; {</a:t>
            </a:r>
          </a:p>
          <a:p>
            <a:pPr marL="0" indent="0">
              <a:buNone/>
            </a:pPr>
            <a:r>
              <a:rPr lang="en-US" altLang="zh-CN" sz="2500" dirty="0"/>
              <a:t>	var b = await </a:t>
            </a:r>
            <a:r>
              <a:rPr lang="en-US" altLang="zh-CN" sz="2500" dirty="0" err="1"/>
              <a:t>dbCtx.Books.FindAsync</a:t>
            </a:r>
            <a:r>
              <a:rPr lang="en-US" altLang="zh-CN" sz="2500" dirty="0"/>
              <a:t>(id);</a:t>
            </a:r>
          </a:p>
          <a:p>
            <a:pPr marL="0" indent="0">
              <a:buNone/>
            </a:pPr>
            <a:r>
              <a:rPr lang="en-US" altLang="zh-CN" sz="2500" dirty="0"/>
              <a:t>	</a:t>
            </a:r>
            <a:r>
              <a:rPr lang="en-US" altLang="zh-CN" sz="2500" dirty="0" err="1"/>
              <a:t>logger.LogInformation</a:t>
            </a:r>
            <a:r>
              <a:rPr lang="en-US" altLang="zh-CN" sz="2500" dirty="0"/>
              <a:t>("</a:t>
            </a:r>
            <a:r>
              <a:rPr lang="zh-CN" altLang="en-US" sz="2500" dirty="0"/>
              <a:t>数据库查询：</a:t>
            </a:r>
            <a:r>
              <a:rPr lang="en-US" altLang="zh-CN" sz="2500" dirty="0"/>
              <a:t>{0}",b==null?"</a:t>
            </a:r>
            <a:r>
              <a:rPr lang="zh-CN" altLang="en-US" sz="2500" dirty="0"/>
              <a:t>为空</a:t>
            </a:r>
            <a:r>
              <a:rPr lang="en-US" altLang="zh-CN" sz="2500" dirty="0"/>
              <a:t>":"</a:t>
            </a:r>
            <a:r>
              <a:rPr lang="zh-CN" altLang="en-US" sz="2500" dirty="0"/>
              <a:t>不为空</a:t>
            </a:r>
            <a:r>
              <a:rPr lang="en-US" altLang="zh-CN" sz="2500" dirty="0"/>
              <a:t>");</a:t>
            </a:r>
          </a:p>
          <a:p>
            <a:pPr marL="0" indent="0">
              <a:buNone/>
            </a:pPr>
            <a:r>
              <a:rPr lang="en-US" altLang="zh-CN" sz="2500" dirty="0"/>
              <a:t>	return b;</a:t>
            </a:r>
          </a:p>
          <a:p>
            <a:pPr marL="0" indent="0">
              <a:buNone/>
            </a:pPr>
            <a:r>
              <a:rPr lang="en-US" altLang="zh-CN" sz="2500" dirty="0"/>
              <a:t>});</a:t>
            </a:r>
          </a:p>
          <a:p>
            <a:pPr marL="0" indent="0">
              <a:buNone/>
            </a:pPr>
            <a:r>
              <a:rPr lang="en-US" altLang="zh-CN" sz="2500" dirty="0" err="1"/>
              <a:t>logger.LogInformation</a:t>
            </a:r>
            <a:r>
              <a:rPr lang="en-US" altLang="zh-CN" sz="2500" dirty="0"/>
              <a:t>("Demo5</a:t>
            </a:r>
            <a:r>
              <a:rPr lang="zh-CN" altLang="en-US" sz="2500" dirty="0"/>
              <a:t>执行结束</a:t>
            </a:r>
            <a:r>
              <a:rPr lang="en-US" altLang="zh-CN" sz="2500" dirty="0"/>
              <a:t>:{0}", book == null ? "</a:t>
            </a:r>
            <a:r>
              <a:rPr lang="zh-CN" altLang="en-US" sz="2500" dirty="0"/>
              <a:t>为空</a:t>
            </a:r>
            <a:r>
              <a:rPr lang="en-US" altLang="zh-CN" sz="2500" dirty="0"/>
              <a:t>" : "</a:t>
            </a:r>
            <a:r>
              <a:rPr lang="zh-CN" altLang="en-US" sz="2500" dirty="0"/>
              <a:t>不为空</a:t>
            </a:r>
            <a:r>
              <a:rPr lang="en-US" altLang="zh-CN" sz="2500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72894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10333</TotalTime>
  <Words>238</Words>
  <Application>Microsoft Office PowerPoint</Application>
  <PresentationFormat>宽屏</PresentationFormat>
  <Paragraphs>25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Core-28 缓存穿透问题</vt:lpstr>
      <vt:lpstr>什么是缓存穿透</vt:lpstr>
      <vt:lpstr>缓存穿透的解决方案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3252</cp:revision>
  <dcterms:created xsi:type="dcterms:W3CDTF">2020-11-15T02:31:09Z</dcterms:created>
  <dcterms:modified xsi:type="dcterms:W3CDTF">2021-12-23T08:21:06Z</dcterms:modified>
</cp:coreProperties>
</file>