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72" r:id="rId3"/>
    <p:sldId id="373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</a:t>
            </a:r>
            <a:r>
              <a:rPr lang="en-US" altLang="zh-CN" sz="6600" cap="none"/>
              <a:t>NET Core-29</a:t>
            </a:r>
            <a:br>
              <a:rPr lang="en-US" altLang="zh-CN" sz="6600" cap="none" dirty="0"/>
            </a:br>
            <a:r>
              <a:rPr lang="zh-CN" altLang="en-US" sz="6600" cap="none" dirty="0"/>
              <a:t>缓存雪崩和数据混乱问题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缓存雪崩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697305" cy="5981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、缓存项集中过期引起缓存雪崩。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、解决方法：在基础过期时间之上，再加一个随机的过期时间。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50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缓存数据混乱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697305" cy="5981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public User </a:t>
            </a:r>
            <a:r>
              <a:rPr lang="en-US" altLang="zh-CN" sz="3200" dirty="0" err="1"/>
              <a:t>GetUserInfo</a:t>
            </a:r>
            <a:r>
              <a:rPr lang="en-US" altLang="zh-CN" sz="3200" dirty="0"/>
              <a:t>()</a:t>
            </a:r>
          </a:p>
          <a:p>
            <a:pPr marL="0" indent="0">
              <a:buNone/>
            </a:pPr>
            <a:r>
              <a:rPr lang="en-US" altLang="zh-CN" sz="3200" dirty="0"/>
              <a:t>{</a:t>
            </a:r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 err="1"/>
              <a:t>Guid</a:t>
            </a:r>
            <a:r>
              <a:rPr lang="en-US" altLang="zh-CN" sz="3200" dirty="0"/>
              <a:t> </a:t>
            </a:r>
            <a:r>
              <a:rPr lang="en-US" altLang="zh-CN" sz="3200" dirty="0" err="1"/>
              <a:t>userId</a:t>
            </a:r>
            <a:r>
              <a:rPr lang="en-US" altLang="zh-CN" sz="3200" dirty="0"/>
              <a:t>=...;//</a:t>
            </a:r>
            <a:r>
              <a:rPr lang="zh-CN" altLang="en-US" sz="3200" dirty="0"/>
              <a:t>获取当前用户</a:t>
            </a:r>
            <a:r>
              <a:rPr lang="en-US" altLang="zh-CN" sz="3200" dirty="0"/>
              <a:t>Id</a:t>
            </a:r>
          </a:p>
          <a:p>
            <a:pPr marL="0" indent="0">
              <a:buNone/>
            </a:pPr>
            <a:r>
              <a:rPr lang="en-US" altLang="zh-CN" sz="3200" dirty="0"/>
              <a:t>	return </a:t>
            </a:r>
            <a:r>
              <a:rPr lang="en-US" altLang="zh-CN" sz="3200" dirty="0" err="1"/>
              <a:t>memCache.GetOrCreate</a:t>
            </a:r>
            <a:r>
              <a:rPr lang="en-US" altLang="zh-CN" sz="3200" dirty="0"/>
              <a:t>("</a:t>
            </a:r>
            <a:r>
              <a:rPr lang="en-US" altLang="zh-CN" sz="3200" dirty="0" err="1"/>
              <a:t>UserInfo</a:t>
            </a:r>
            <a:r>
              <a:rPr lang="en-US" altLang="zh-CN" sz="3200" dirty="0"/>
              <a:t>", (e) =&gt; {</a:t>
            </a:r>
          </a:p>
          <a:p>
            <a:pPr marL="0" indent="0">
              <a:buNone/>
            </a:pPr>
            <a:r>
              <a:rPr lang="en-US" altLang="zh-CN" sz="3200" dirty="0"/>
              <a:t>		return </a:t>
            </a:r>
            <a:r>
              <a:rPr lang="en-US" altLang="zh-CN" sz="3200" dirty="0" err="1"/>
              <a:t>ctx.User.Find</a:t>
            </a:r>
            <a:r>
              <a:rPr lang="en-US" altLang="zh-CN" sz="3200" dirty="0"/>
              <a:t>(</a:t>
            </a:r>
            <a:r>
              <a:rPr lang="en-US" altLang="zh-CN" sz="3200" dirty="0" err="1"/>
              <a:t>userId</a:t>
            </a:r>
            <a:r>
              <a:rPr lang="en-US" altLang="zh-CN" sz="3200" dirty="0"/>
              <a:t>);</a:t>
            </a:r>
          </a:p>
          <a:p>
            <a:pPr marL="0" indent="0">
              <a:buNone/>
            </a:pPr>
            <a:r>
              <a:rPr lang="en-US" altLang="zh-CN" sz="3200" dirty="0"/>
              <a:t>	});</a:t>
            </a:r>
          </a:p>
          <a:p>
            <a:pPr marL="0" indent="0">
              <a:buNone/>
            </a:pPr>
            <a:r>
              <a:rPr lang="en-US" altLang="zh-CN" sz="3200" dirty="0"/>
              <a:t>}</a:t>
            </a:r>
          </a:p>
          <a:p>
            <a:pPr marL="0" indent="0">
              <a:buNone/>
            </a:pPr>
            <a:r>
              <a:rPr lang="zh-CN" altLang="en-US" sz="3200" dirty="0"/>
              <a:t>解决方法：合理设置</a:t>
            </a:r>
            <a:r>
              <a:rPr lang="en-US" altLang="zh-CN" sz="3200"/>
              <a:t>key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3939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10337</TotalTime>
  <Words>120</Words>
  <Application>Microsoft Office PowerPoint</Application>
  <PresentationFormat>宽屏</PresentationFormat>
  <Paragraphs>18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Core-29 缓存雪崩和数据混乱问题</vt:lpstr>
      <vt:lpstr>缓存雪崩</vt:lpstr>
      <vt:lpstr>缓存数据混乱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3259</cp:revision>
  <dcterms:created xsi:type="dcterms:W3CDTF">2020-11-15T02:31:09Z</dcterms:created>
  <dcterms:modified xsi:type="dcterms:W3CDTF">2021-12-23T08:21:18Z</dcterms:modified>
</cp:coreProperties>
</file>