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7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47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185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654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31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5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Core-3</a:t>
            </a:r>
            <a:br>
              <a:rPr lang="en-US" altLang="zh-CN" sz="6600" cap="none" dirty="0"/>
            </a:br>
            <a:r>
              <a:rPr lang="en-US" altLang="zh-CN" sz="5000" cap="none" dirty="0"/>
              <a:t>C#</a:t>
            </a:r>
            <a:r>
              <a:rPr lang="zh-CN" altLang="en-US" sz="5000" cap="none" dirty="0"/>
              <a:t>新语法</a:t>
            </a:r>
            <a:r>
              <a:rPr lang="en-US" altLang="zh-CN" sz="5000" cap="none"/>
              <a:t>3</a:t>
            </a:r>
            <a:r>
              <a:rPr lang="zh-CN" altLang="en-US" sz="5000" cap="none"/>
              <a:t>：</a:t>
            </a:r>
            <a:r>
              <a:rPr lang="zh-CN" altLang="en-US" sz="5000" cap="none" dirty="0"/>
              <a:t>可空引用类型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可空的引用类型（</a:t>
            </a:r>
            <a:r>
              <a:rPr lang="en-US" altLang="zh-CN" dirty="0"/>
              <a:t>C#8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、复习：</a:t>
            </a: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数据类型分为值类型和引用类型两种，值类型的变量不可以为空，而引用类型变量可以为空。</a:t>
            </a:r>
            <a:endParaRPr lang="en-US" altLang="zh-CN" sz="5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、问题：如果不注意检查引用类型变量是否可空，就有可能造成程序中出现</a:t>
            </a:r>
            <a:r>
              <a:rPr lang="en-US" altLang="zh-CN" sz="5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NullReferenceException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异常。</a:t>
            </a:r>
            <a:endParaRPr lang="en-US" altLang="zh-CN" sz="5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5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可空的引用类型（</a:t>
            </a:r>
            <a:r>
              <a:rPr lang="en-US" altLang="zh-CN" dirty="0"/>
              <a:t>C#8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csproj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&lt;Nullable&gt;enable&lt;/Nullable&gt;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启用可空引用类型检查。</a:t>
            </a:r>
            <a:endParaRPr lang="en-US" altLang="zh-CN" sz="5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、在引用类型后添加“</a:t>
            </a: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?”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修饰符来声明这个类型是可空的。对于没有添加“</a:t>
            </a: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?”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修饰符的引用类型的变量，如果编译器发现存在为这个变量赋值</a:t>
            </a: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的可能性的时候，编译器会</a:t>
            </a:r>
            <a:r>
              <a:rPr lang="zh-CN" altLang="en-US" sz="50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给出警告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信息。</a:t>
            </a:r>
            <a:endParaRPr lang="en-US" altLang="zh-CN" sz="5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0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有警告的声明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public class Student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string Name {  get; set;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string </a:t>
            </a:r>
            <a:r>
              <a:rPr lang="en-US" altLang="zh-CN" sz="39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PhoneNumber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{ get; set;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Student(string name)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39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this.Name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name;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726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消除警告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public class Student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string Name {  get; set;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string? </a:t>
            </a:r>
            <a:r>
              <a:rPr lang="en-US" altLang="zh-CN" sz="39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PhoneNumber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{ get; set;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Student(string name)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39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this.Name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name;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702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有警告的代码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Student s1 = </a:t>
            </a:r>
            <a:r>
              <a:rPr lang="en-US" altLang="zh-CN" sz="39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GetData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(s1.Name.ToLower());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(s1.PhoneNumber.ToLower());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Student </a:t>
            </a:r>
            <a:r>
              <a:rPr lang="en-US" altLang="zh-CN" sz="39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GetData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Student s1 = new Student("Zack");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s1.PhoneNumber = "999";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return s1;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80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消除警告的代码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3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Student s1 = </a:t>
            </a:r>
            <a:r>
              <a:rPr lang="en-US" altLang="zh-CN" sz="33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GetData</a:t>
            </a:r>
            <a:r>
              <a:rPr lang="en-US" altLang="zh-CN" sz="33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3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33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(s1.Name.ToLower());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3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if (s1.PhoneNumber != null)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3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3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3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33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(s1.PhoneNumber.ToLower());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3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3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3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3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3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33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33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手机号为空</a:t>
            </a:r>
            <a:r>
              <a:rPr lang="en-US" altLang="zh-CN" sz="33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3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33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思考：第</a:t>
            </a:r>
            <a:r>
              <a:rPr lang="en-US" altLang="zh-CN" sz="33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1-2</a:t>
            </a:r>
            <a:r>
              <a:rPr lang="zh-CN" altLang="en-US" sz="33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行？</a:t>
            </a:r>
            <a:endParaRPr lang="en-US" altLang="zh-CN" sz="33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7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!</a:t>
            </a:r>
            <a:r>
              <a:rPr lang="zh-CN" altLang="en-US" dirty="0"/>
              <a:t>抑制警告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、如果程序员确认被访问的变量、成员确实不会出现为空的情况，也可以在访问可空的变量、成员的时候加上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来抑制编译器的警告。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Student s1 = </a:t>
            </a:r>
            <a:r>
              <a:rPr lang="en-US" altLang="zh-CN" sz="39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GetData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(s1.Name.ToLower());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(s1.PhoneNumber!.ToLower());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、不要滥用。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5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9886</TotalTime>
  <Words>477</Words>
  <Application>Microsoft Office PowerPoint</Application>
  <PresentationFormat>宽屏</PresentationFormat>
  <Paragraphs>67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Rockwell</vt:lpstr>
      <vt:lpstr>等线</vt:lpstr>
      <vt:lpstr>Arial</vt:lpstr>
      <vt:lpstr>Bookman Old Style</vt:lpstr>
      <vt:lpstr>Calibri</vt:lpstr>
      <vt:lpstr>Damask</vt:lpstr>
      <vt:lpstr>主讲人：杨中科 .NET /.NET Core 教程 第四部分  ASP.NET Core-3 C#新语法3：可空引用类型</vt:lpstr>
      <vt:lpstr>可空的引用类型（C#8）</vt:lpstr>
      <vt:lpstr>可空的引用类型（C#8）</vt:lpstr>
      <vt:lpstr>有警告的声明</vt:lpstr>
      <vt:lpstr>消除警告</vt:lpstr>
      <vt:lpstr>有警告的代码</vt:lpstr>
      <vt:lpstr>消除警告的代码</vt:lpstr>
      <vt:lpstr>使用!抑制警告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2779</cp:revision>
  <dcterms:created xsi:type="dcterms:W3CDTF">2020-11-15T02:31:09Z</dcterms:created>
  <dcterms:modified xsi:type="dcterms:W3CDTF">2021-10-21T08:36:35Z</dcterms:modified>
</cp:coreProperties>
</file>