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7" r:id="rId2"/>
    <p:sldId id="372" r:id="rId3"/>
    <p:sldId id="373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79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angzhongke/NETBookMaterials/tree/main/%E6%9C%80%E5%90%8E%E5%A4%A7%E9%A1%B9%E7%9B%AE%E4%BB%A3%E7%A0%81/YouZack-VNext/Zack.ASPNETCore/MemoryCacheHelper.c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第四部分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</a:t>
            </a:r>
            <a:r>
              <a:rPr lang="en-US" altLang="zh-CN" sz="6600" cap="none"/>
              <a:t>NET Core-30</a:t>
            </a:r>
            <a:br>
              <a:rPr lang="en-US" altLang="zh-CN" sz="6600" cap="none" dirty="0"/>
            </a:br>
            <a:r>
              <a:rPr lang="zh-CN" altLang="en-US" sz="6600" cap="none" dirty="0"/>
              <a:t>封装内存缓存操作的帮助类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69A7F-178E-4526-8251-215FC211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20" y="171451"/>
            <a:ext cx="1030665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cap="none" dirty="0"/>
              <a:t>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63E02-3887-42CB-9F72-9BFCA0F16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20" y="628650"/>
            <a:ext cx="11697305" cy="5981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200" dirty="0"/>
              <a:t>1</a:t>
            </a:r>
            <a:r>
              <a:rPr lang="zh-CN" altLang="en-US" sz="3200" dirty="0"/>
              <a:t>、</a:t>
            </a:r>
            <a:r>
              <a:rPr lang="en-US" altLang="zh-CN" sz="3200" dirty="0" err="1"/>
              <a:t>IQueryable</a:t>
            </a:r>
            <a:r>
              <a:rPr lang="zh-CN" altLang="en-US" sz="3200" dirty="0"/>
              <a:t>、</a:t>
            </a:r>
            <a:r>
              <a:rPr lang="en-US" altLang="zh-CN" sz="3200" dirty="0" err="1"/>
              <a:t>IEnumerable</a:t>
            </a:r>
            <a:r>
              <a:rPr lang="zh-CN" altLang="en-US" sz="3200" dirty="0"/>
              <a:t>等类型可能存在着延迟加载的问题，如果把这两种类型的变量指向的对象保存到缓存中，在我们把它们取出来再去执行的时候，如果它们延迟加载时候需要的对象已经被释放的话，就会执行失败。因此缓存禁止这两种类型。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2</a:t>
            </a:r>
            <a:r>
              <a:rPr lang="zh-CN" altLang="en-US" sz="3200" dirty="0"/>
              <a:t>、实现随机缓存过期时间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45030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69A7F-178E-4526-8251-215FC211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20" y="171451"/>
            <a:ext cx="1030665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cap="none" dirty="0"/>
              <a:t>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63E02-3887-42CB-9F72-9BFCA0F16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20" y="628650"/>
            <a:ext cx="11697305" cy="5981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public interface </a:t>
            </a:r>
            <a:r>
              <a:rPr lang="en-US" altLang="zh-CN" dirty="0" err="1"/>
              <a:t>IMemoryCacheHelper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TResult</a:t>
            </a:r>
            <a:r>
              <a:rPr lang="en-US" altLang="zh-CN" dirty="0"/>
              <a:t>? </a:t>
            </a:r>
            <a:r>
              <a:rPr lang="en-US" altLang="zh-CN" dirty="0" err="1"/>
              <a:t>GetOrCreate</a:t>
            </a:r>
            <a:r>
              <a:rPr lang="en-US" altLang="zh-CN" dirty="0"/>
              <a:t>&lt;</a:t>
            </a:r>
            <a:r>
              <a:rPr lang="en-US" altLang="zh-CN" dirty="0" err="1"/>
              <a:t>TResult</a:t>
            </a:r>
            <a:r>
              <a:rPr lang="en-US" altLang="zh-CN" dirty="0"/>
              <a:t>&gt;(string </a:t>
            </a:r>
            <a:r>
              <a:rPr lang="en-US" altLang="zh-CN" dirty="0" err="1"/>
              <a:t>cacheKey</a:t>
            </a:r>
            <a:r>
              <a:rPr lang="en-US" altLang="zh-CN" dirty="0"/>
              <a:t>,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Func</a:t>
            </a:r>
            <a:r>
              <a:rPr lang="en-US" altLang="zh-CN" dirty="0"/>
              <a:t>&lt;</a:t>
            </a:r>
            <a:r>
              <a:rPr lang="en-US" altLang="zh-CN" dirty="0" err="1"/>
              <a:t>ICacheEntry</a:t>
            </a:r>
            <a:r>
              <a:rPr lang="en-US" altLang="zh-CN" dirty="0"/>
              <a:t>, </a:t>
            </a:r>
            <a:r>
              <a:rPr lang="en-US" altLang="zh-CN" dirty="0" err="1"/>
              <a:t>TResult</a:t>
            </a:r>
            <a:r>
              <a:rPr lang="en-US" altLang="zh-CN" dirty="0"/>
              <a:t>?&gt; </a:t>
            </a:r>
            <a:r>
              <a:rPr lang="en-US" altLang="zh-CN" dirty="0" err="1"/>
              <a:t>valueFactory</a:t>
            </a:r>
            <a:r>
              <a:rPr lang="en-US" altLang="zh-CN" dirty="0"/>
              <a:t>, int </a:t>
            </a:r>
            <a:r>
              <a:rPr lang="en-US" altLang="zh-CN" dirty="0" err="1"/>
              <a:t>expireSeconds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Task&lt;</a:t>
            </a:r>
            <a:r>
              <a:rPr lang="en-US" altLang="zh-CN" dirty="0" err="1"/>
              <a:t>TResult</a:t>
            </a:r>
            <a:r>
              <a:rPr lang="en-US" altLang="zh-CN" dirty="0"/>
              <a:t>?&gt; </a:t>
            </a:r>
            <a:r>
              <a:rPr lang="en-US" altLang="zh-CN" dirty="0" err="1"/>
              <a:t>GetOrCreateAsync</a:t>
            </a:r>
            <a:r>
              <a:rPr lang="en-US" altLang="zh-CN" dirty="0"/>
              <a:t>&lt;</a:t>
            </a:r>
            <a:r>
              <a:rPr lang="en-US" altLang="zh-CN" dirty="0" err="1"/>
              <a:t>TResult</a:t>
            </a:r>
            <a:r>
              <a:rPr lang="en-US" altLang="zh-CN" dirty="0"/>
              <a:t>&gt;(string </a:t>
            </a:r>
            <a:r>
              <a:rPr lang="en-US" altLang="zh-CN" dirty="0" err="1"/>
              <a:t>cacheKey</a:t>
            </a:r>
            <a:r>
              <a:rPr lang="en-US" altLang="zh-CN" dirty="0"/>
              <a:t>,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Func</a:t>
            </a:r>
            <a:r>
              <a:rPr lang="en-US" altLang="zh-CN" dirty="0"/>
              <a:t>&lt;</a:t>
            </a:r>
            <a:r>
              <a:rPr lang="en-US" altLang="zh-CN" dirty="0" err="1"/>
              <a:t>ICacheEntry</a:t>
            </a:r>
            <a:r>
              <a:rPr lang="en-US" altLang="zh-CN" dirty="0"/>
              <a:t>, Task&lt; </a:t>
            </a:r>
            <a:r>
              <a:rPr lang="en-US" altLang="zh-CN" dirty="0" err="1"/>
              <a:t>TResult</a:t>
            </a:r>
            <a:r>
              <a:rPr lang="en-US" altLang="zh-CN" dirty="0"/>
              <a:t>?&gt;&gt; </a:t>
            </a:r>
            <a:r>
              <a:rPr lang="en-US" altLang="zh-CN" dirty="0" err="1"/>
              <a:t>valueFactory</a:t>
            </a:r>
            <a:r>
              <a:rPr lang="en-US" altLang="zh-CN" dirty="0"/>
              <a:t>, int </a:t>
            </a:r>
            <a:r>
              <a:rPr lang="en-US" altLang="zh-CN" dirty="0" err="1"/>
              <a:t>expireSeconds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void Remove(string </a:t>
            </a:r>
            <a:r>
              <a:rPr lang="en-US" altLang="zh-CN" dirty="0" err="1"/>
              <a:t>cacheKey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、使用演示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、查看实现代码</a:t>
            </a:r>
            <a:r>
              <a:rPr lang="en-US" altLang="zh-CN" dirty="0">
                <a:hlinkClick r:id="rId2"/>
              </a:rPr>
              <a:t>https://github.com/yangzhongke/NETBookMaterials/tree/main/%E6%9C%80%E5%90%8E%E5%A4%A7%E9%A1%B9%E7%9B%AE%E4%BB%A3%E7%A0%81/YouZack-VNext/Zack.ASPNETCore/MemoryCacheHelper</a:t>
            </a:r>
            <a:r>
              <a:rPr lang="en-US" altLang="zh-CN">
                <a:hlinkClick r:id="rId2"/>
              </a:rPr>
              <a:t>.cs</a:t>
            </a:r>
            <a:r>
              <a:rPr lang="en-US" altLang="zh-CN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9052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10342</TotalTime>
  <Words>243</Words>
  <Application>Microsoft Office PowerPoint</Application>
  <PresentationFormat>宽屏</PresentationFormat>
  <Paragraphs>20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Rockwell</vt:lpstr>
      <vt:lpstr>等线</vt:lpstr>
      <vt:lpstr>Arial</vt:lpstr>
      <vt:lpstr>Bookman Old Style</vt:lpstr>
      <vt:lpstr>Damask</vt:lpstr>
      <vt:lpstr>主讲人：杨中科 .NET /.NET Core 教程 第四部分  ASP.NET Core-30 封装内存缓存操作的帮助类</vt:lpstr>
      <vt:lpstr>需求</vt:lpstr>
      <vt:lpstr>接口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3267</cp:revision>
  <dcterms:created xsi:type="dcterms:W3CDTF">2020-11-15T02:31:09Z</dcterms:created>
  <dcterms:modified xsi:type="dcterms:W3CDTF">2021-12-23T08:21:37Z</dcterms:modified>
</cp:coreProperties>
</file>