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73" r:id="rId3"/>
    <p:sldId id="374" r:id="rId4"/>
    <p:sldId id="375" r:id="rId5"/>
    <p:sldId id="376" r:id="rId6"/>
    <p:sldId id="377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Core-31</a:t>
            </a:r>
            <a:br>
              <a:rPr lang="en-US" altLang="zh-CN" sz="6600" cap="none" dirty="0"/>
            </a:br>
            <a:r>
              <a:rPr lang="zh-CN" altLang="en-US" sz="6600" cap="none" dirty="0"/>
              <a:t>分布式缓存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分布式系统中的内存缓存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3E02-3887-42CB-9F72-9BFCA0F1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2" y="5638800"/>
            <a:ext cx="11697305" cy="685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dirty="0"/>
              <a:t>如果集群节点的数量非常多的话，这样的重复查询也同样可能会把数据库压垮。</a:t>
            </a:r>
            <a:endParaRPr lang="en-US" altLang="zh-CN" sz="2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1416AC-30F3-4216-82B0-0C869B3B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" y="752473"/>
            <a:ext cx="12144487" cy="44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5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9A7F-178E-4526-8251-215FC211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0" y="171451"/>
            <a:ext cx="1030665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分布式缓存服务器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72BDAB-0EC8-46B1-979D-64A4DAD4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10" y="628651"/>
            <a:ext cx="10105865" cy="61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1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分布式缓存服务器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9" y="638739"/>
            <a:ext cx="11964005" cy="18187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、常用的分布式缓存服务器有</a:t>
            </a:r>
            <a:r>
              <a:rPr lang="en-US" altLang="zh-CN" dirty="0"/>
              <a:t>Redis</a:t>
            </a:r>
            <a:r>
              <a:rPr lang="zh-CN" altLang="en-US" dirty="0"/>
              <a:t>、</a:t>
            </a:r>
            <a:r>
              <a:rPr lang="en-US" altLang="zh-CN" dirty="0"/>
              <a:t>Memcached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.NET Core</a:t>
            </a:r>
            <a:r>
              <a:rPr lang="zh-CN" altLang="en-US" dirty="0"/>
              <a:t>中提供了统一的分布式缓存服务器的操作接口</a:t>
            </a:r>
            <a:r>
              <a:rPr lang="en-US" altLang="zh-CN" dirty="0" err="1"/>
              <a:t>IDistributedCache</a:t>
            </a:r>
            <a:r>
              <a:rPr lang="zh-CN" altLang="en-US" dirty="0"/>
              <a:t>，用法和内存缓存类似。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、分布式缓存和内存缓存的区别：缓存值的类型为</a:t>
            </a:r>
            <a:r>
              <a:rPr lang="en-US" altLang="zh-CN" dirty="0"/>
              <a:t>byte[]</a:t>
            </a:r>
            <a:r>
              <a:rPr lang="zh-CN" altLang="en-US" dirty="0"/>
              <a:t>，需要我们进行类型转换，也提供了一些按照</a:t>
            </a:r>
            <a:r>
              <a:rPr lang="en-US" altLang="zh-CN" dirty="0"/>
              <a:t>string</a:t>
            </a:r>
            <a:r>
              <a:rPr lang="zh-CN" altLang="en-US" dirty="0"/>
              <a:t>类型存取缓存值的扩展方法。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DC281A-B325-4B62-AADB-2679791D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483" y="2036663"/>
            <a:ext cx="7070067" cy="48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用什么做缓存服务器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9" y="638739"/>
            <a:ext cx="11964005" cy="5600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、用</a:t>
            </a:r>
            <a:r>
              <a:rPr lang="en-US" altLang="zh-CN" sz="3200" dirty="0" err="1"/>
              <a:t>SQLServer</a:t>
            </a:r>
            <a:r>
              <a:rPr lang="zh-CN" altLang="en-US" sz="3200" dirty="0"/>
              <a:t>做缓存性能并不好。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Memcached</a:t>
            </a:r>
            <a:r>
              <a:rPr lang="zh-CN" altLang="en-US" sz="3200" dirty="0"/>
              <a:t>是缓存专用，性能非常高，但是集群、高可用等方面比较弱，而且有“缓存键的最大长度为</a:t>
            </a:r>
            <a:r>
              <a:rPr lang="en-US" altLang="zh-CN" sz="3200" dirty="0"/>
              <a:t>250</a:t>
            </a:r>
            <a:r>
              <a:rPr lang="zh-CN" altLang="en-US" sz="3200" dirty="0"/>
              <a:t>字节”等限制。可以安装</a:t>
            </a:r>
            <a:r>
              <a:rPr lang="en-US" altLang="zh-CN" sz="3200" dirty="0" err="1"/>
              <a:t>EnyimMemcachedCore</a:t>
            </a:r>
            <a:r>
              <a:rPr lang="zh-CN" altLang="en-US" sz="3200" dirty="0"/>
              <a:t>这个第三方</a:t>
            </a:r>
            <a:r>
              <a:rPr lang="en-US" altLang="zh-CN" sz="3200" dirty="0"/>
              <a:t>NuGet</a:t>
            </a:r>
            <a:r>
              <a:rPr lang="zh-CN" altLang="en-US" sz="3200" dirty="0"/>
              <a:t>包。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en-US" altLang="zh-CN" sz="3200" dirty="0"/>
              <a:t>Redis</a:t>
            </a:r>
            <a:r>
              <a:rPr lang="zh-CN" altLang="en-US" sz="3200" dirty="0"/>
              <a:t>不局限于缓存，</a:t>
            </a:r>
            <a:r>
              <a:rPr lang="en-US" altLang="zh-CN" sz="3200" dirty="0"/>
              <a:t>Redis</a:t>
            </a:r>
            <a:r>
              <a:rPr lang="zh-CN" altLang="en-US" sz="3200" dirty="0"/>
              <a:t>做缓存服务器比</a:t>
            </a:r>
            <a:r>
              <a:rPr lang="en-US" altLang="zh-CN" sz="3200" dirty="0"/>
              <a:t>Memcached</a:t>
            </a:r>
            <a:r>
              <a:rPr lang="zh-CN" altLang="en-US" sz="3200" dirty="0"/>
              <a:t>性能稍差，但是</a:t>
            </a:r>
            <a:r>
              <a:rPr lang="en-US" altLang="zh-CN" sz="3200" dirty="0"/>
              <a:t>Redis</a:t>
            </a:r>
            <a:r>
              <a:rPr lang="zh-CN" altLang="en-US" sz="3200" dirty="0"/>
              <a:t>的高可用、集群等方便非常强大，适合在数据量大、高可用性等场合使用。</a:t>
            </a:r>
          </a:p>
        </p:txBody>
      </p:sp>
    </p:spTree>
    <p:extLst>
      <p:ext uri="{BB962C8B-B14F-4D97-AF65-F5344CB8AC3E}">
        <p14:creationId xmlns:p14="http://schemas.microsoft.com/office/powerpoint/2010/main" val="329627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分布式缓存用法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19" y="638739"/>
            <a:ext cx="11964005" cy="5600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</a:t>
            </a:r>
            <a:r>
              <a:rPr lang="en-US" altLang="zh-CN" sz="3200" dirty="0"/>
              <a:t>NuGet</a:t>
            </a:r>
            <a:r>
              <a:rPr lang="zh-CN" altLang="en-US" sz="3200" dirty="0"/>
              <a:t>安装</a:t>
            </a:r>
            <a:r>
              <a:rPr lang="en-US" altLang="zh-CN" sz="3200" dirty="0" err="1"/>
              <a:t>Microsoft.Extensions.Caching.StackExchangeRedis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builder.Services.AddStackExchangeRedisCache</a:t>
            </a:r>
            <a:r>
              <a:rPr lang="en-US" altLang="zh-CN" sz="3200" dirty="0"/>
              <a:t>(options =&gt;</a:t>
            </a:r>
          </a:p>
          <a:p>
            <a:pPr marL="0" indent="0">
              <a:buNone/>
            </a:pPr>
            <a:r>
              <a:rPr lang="en-US" altLang="zh-CN" sz="3200" dirty="0"/>
              <a:t>{</a:t>
            </a:r>
          </a:p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/>
              <a:t>options.Configuration</a:t>
            </a:r>
            <a:r>
              <a:rPr lang="en-US" altLang="zh-CN" sz="3200" dirty="0"/>
              <a:t> = "localhost";</a:t>
            </a:r>
          </a:p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/>
              <a:t>options.InstanceName</a:t>
            </a:r>
            <a:r>
              <a:rPr lang="en-US" altLang="zh-CN" sz="3200" dirty="0"/>
              <a:t> = “</a:t>
            </a:r>
            <a:r>
              <a:rPr lang="en-US" altLang="zh-CN" sz="3200" dirty="0" err="1"/>
              <a:t>yzk</a:t>
            </a:r>
            <a:r>
              <a:rPr lang="en-US" altLang="zh-CN" sz="3200" dirty="0"/>
              <a:t>_”;//</a:t>
            </a:r>
            <a:r>
              <a:rPr lang="zh-CN" altLang="en-US" sz="3200" dirty="0"/>
              <a:t>避免混乱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});</a:t>
            </a:r>
          </a:p>
          <a:p>
            <a:pPr marL="0" indent="0">
              <a:buNone/>
            </a:pPr>
            <a:r>
              <a:rPr lang="en-US" altLang="zh-CN" sz="3200" dirty="0"/>
              <a:t>3</a:t>
            </a:r>
            <a:r>
              <a:rPr lang="zh-CN" altLang="en-US" sz="3200"/>
              <a:t>、用时间显示测试用法。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798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10356</TotalTime>
  <Words>297</Words>
  <Application>Microsoft Office PowerPoint</Application>
  <PresentationFormat>宽屏</PresentationFormat>
  <Paragraphs>25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Core-31 分布式缓存</vt:lpstr>
      <vt:lpstr>分布式系统中的内存缓存</vt:lpstr>
      <vt:lpstr>分布式缓存服务器</vt:lpstr>
      <vt:lpstr>分布式缓存服务器</vt:lpstr>
      <vt:lpstr>用什么做缓存服务器</vt:lpstr>
      <vt:lpstr>分布式缓存用法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3291</cp:revision>
  <dcterms:created xsi:type="dcterms:W3CDTF">2020-11-15T02:31:09Z</dcterms:created>
  <dcterms:modified xsi:type="dcterms:W3CDTF">2021-12-23T08:21:45Z</dcterms:modified>
</cp:coreProperties>
</file>