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</a:t>
            </a:r>
            <a:r>
              <a:rPr lang="en-US" altLang="zh-CN" sz="6600" cap="none"/>
              <a:t>NET Core-32</a:t>
            </a:r>
            <a:br>
              <a:rPr lang="en-US" altLang="zh-CN" sz="6600" cap="none" dirty="0"/>
            </a:br>
            <a:r>
              <a:rPr lang="zh-CN" altLang="en-US" sz="6600" cap="none" dirty="0"/>
              <a:t>封装分布式缓存操作的帮助类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738"/>
            <a:ext cx="12191999" cy="6114485"/>
          </a:xfrm>
        </p:spPr>
        <p:txBody>
          <a:bodyPr>
            <a:noAutofit/>
          </a:bodyPr>
          <a:lstStyle/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1</a:t>
            </a:r>
            <a:r>
              <a:rPr lang="zh-CN" altLang="en-US" sz="2500" dirty="0"/>
              <a:t>、解决缓存穿透、缓存雪崩等问题。</a:t>
            </a:r>
            <a:endParaRPr lang="en-US" altLang="zh-CN" sz="2500" dirty="0"/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2</a:t>
            </a:r>
            <a:r>
              <a:rPr lang="zh-CN" altLang="en-US" sz="2500" dirty="0"/>
              <a:t>、自动地进行其他类型的转换。</a:t>
            </a:r>
            <a:endParaRPr lang="en-US" altLang="zh-CN" sz="2500" dirty="0"/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public interface </a:t>
            </a:r>
            <a:r>
              <a:rPr lang="en-US" altLang="zh-CN" sz="2500" dirty="0" err="1"/>
              <a:t>IDistributedCacheHelper</a:t>
            </a:r>
            <a:endParaRPr lang="en-US" altLang="zh-CN" sz="2500" dirty="0"/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{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	</a:t>
            </a:r>
            <a:r>
              <a:rPr lang="en-US" altLang="zh-CN" sz="2500" dirty="0" err="1"/>
              <a:t>TResult</a:t>
            </a:r>
            <a:r>
              <a:rPr lang="en-US" altLang="zh-CN" sz="2500" dirty="0"/>
              <a:t>? </a:t>
            </a:r>
            <a:r>
              <a:rPr lang="en-US" altLang="zh-CN" sz="2500" dirty="0" err="1"/>
              <a:t>GetOrCreate</a:t>
            </a:r>
            <a:r>
              <a:rPr lang="en-US" altLang="zh-CN" sz="2500" dirty="0"/>
              <a:t>&lt;</a:t>
            </a:r>
            <a:r>
              <a:rPr lang="en-US" altLang="zh-CN" sz="2500" dirty="0" err="1"/>
              <a:t>TResult</a:t>
            </a:r>
            <a:r>
              <a:rPr lang="en-US" altLang="zh-CN" sz="2500" dirty="0"/>
              <a:t>&gt;(string </a:t>
            </a:r>
            <a:r>
              <a:rPr lang="en-US" altLang="zh-CN" sz="2500" dirty="0" err="1"/>
              <a:t>cacheKey</a:t>
            </a:r>
            <a:r>
              <a:rPr lang="en-US" altLang="zh-CN" sz="2500" dirty="0"/>
              <a:t>, </a:t>
            </a:r>
            <a:r>
              <a:rPr lang="en-US" altLang="zh-CN" sz="2500" dirty="0" err="1"/>
              <a:t>Func</a:t>
            </a:r>
            <a:r>
              <a:rPr lang="en-US" altLang="zh-CN" sz="2500" dirty="0"/>
              <a:t>&lt;</a:t>
            </a:r>
            <a:r>
              <a:rPr lang="en-US" altLang="zh-CN" sz="2500" dirty="0" err="1"/>
              <a:t>DistributedCacheEntryOptions</a:t>
            </a:r>
            <a:r>
              <a:rPr lang="en-US" altLang="zh-CN" sz="2500" dirty="0"/>
              <a:t>, 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			</a:t>
            </a:r>
            <a:r>
              <a:rPr lang="en-US" altLang="zh-CN" sz="2500" dirty="0" err="1"/>
              <a:t>TResult</a:t>
            </a:r>
            <a:r>
              <a:rPr lang="en-US" altLang="zh-CN" sz="2500" dirty="0"/>
              <a:t>?&gt; </a:t>
            </a:r>
            <a:r>
              <a:rPr lang="en-US" altLang="zh-CN" sz="2500" dirty="0" err="1"/>
              <a:t>valueFactory</a:t>
            </a:r>
            <a:r>
              <a:rPr lang="en-US" altLang="zh-CN" sz="2500" dirty="0"/>
              <a:t>, int </a:t>
            </a:r>
            <a:r>
              <a:rPr lang="en-US" altLang="zh-CN" sz="2500" dirty="0" err="1"/>
              <a:t>expireSeconds</a:t>
            </a:r>
            <a:r>
              <a:rPr lang="en-US" altLang="zh-CN" sz="2500" dirty="0"/>
              <a:t>);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	Task&lt;</a:t>
            </a:r>
            <a:r>
              <a:rPr lang="en-US" altLang="zh-CN" sz="2500" dirty="0" err="1"/>
              <a:t>TResult</a:t>
            </a:r>
            <a:r>
              <a:rPr lang="en-US" altLang="zh-CN" sz="2500" dirty="0"/>
              <a:t>?&gt; </a:t>
            </a:r>
            <a:r>
              <a:rPr lang="en-US" altLang="zh-CN" sz="2500" dirty="0" err="1"/>
              <a:t>GetOrCreateAsync</a:t>
            </a:r>
            <a:r>
              <a:rPr lang="en-US" altLang="zh-CN" sz="2500" dirty="0"/>
              <a:t>&lt;</a:t>
            </a:r>
            <a:r>
              <a:rPr lang="en-US" altLang="zh-CN" sz="2500" dirty="0" err="1"/>
              <a:t>TResult</a:t>
            </a:r>
            <a:r>
              <a:rPr lang="en-US" altLang="zh-CN" sz="2500" dirty="0"/>
              <a:t>&gt;(string </a:t>
            </a:r>
            <a:r>
              <a:rPr lang="en-US" altLang="zh-CN" sz="2500" dirty="0" err="1"/>
              <a:t>cacheKey</a:t>
            </a:r>
            <a:r>
              <a:rPr lang="en-US" altLang="zh-CN" sz="2500" dirty="0"/>
              <a:t>, 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		</a:t>
            </a:r>
            <a:r>
              <a:rPr lang="en-US" altLang="zh-CN" sz="2500" dirty="0" err="1"/>
              <a:t>Func</a:t>
            </a:r>
            <a:r>
              <a:rPr lang="en-US" altLang="zh-CN" sz="2500" dirty="0"/>
              <a:t>&lt;</a:t>
            </a:r>
            <a:r>
              <a:rPr lang="en-US" altLang="zh-CN" sz="2500" dirty="0" err="1"/>
              <a:t>DistributedCacheEntryOptions</a:t>
            </a:r>
            <a:r>
              <a:rPr lang="en-US" altLang="zh-CN" sz="2500" dirty="0"/>
              <a:t>, Task&lt;</a:t>
            </a:r>
            <a:r>
              <a:rPr lang="en-US" altLang="zh-CN" sz="2500" dirty="0" err="1"/>
              <a:t>TResult</a:t>
            </a:r>
            <a:r>
              <a:rPr lang="en-US" altLang="zh-CN" sz="2500" dirty="0"/>
              <a:t>?&gt;&gt; </a:t>
            </a:r>
            <a:r>
              <a:rPr lang="en-US" altLang="zh-CN" sz="2500" dirty="0" err="1"/>
              <a:t>valueFactory</a:t>
            </a:r>
            <a:r>
              <a:rPr lang="en-US" altLang="zh-CN" sz="2500" dirty="0"/>
              <a:t>, int </a:t>
            </a:r>
            <a:r>
              <a:rPr lang="en-US" altLang="zh-CN" sz="2500" dirty="0" err="1"/>
              <a:t>expireSeconds</a:t>
            </a:r>
            <a:r>
              <a:rPr lang="en-US" altLang="zh-CN" sz="2500" dirty="0"/>
              <a:t>);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	void Remove(string </a:t>
            </a:r>
            <a:r>
              <a:rPr lang="en-US" altLang="zh-CN" sz="2500" dirty="0" err="1"/>
              <a:t>cacheKey</a:t>
            </a:r>
            <a:r>
              <a:rPr lang="en-US" altLang="zh-CN" sz="2500" dirty="0"/>
              <a:t>);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	Task </a:t>
            </a:r>
            <a:r>
              <a:rPr lang="en-US" altLang="zh-CN" sz="2500" dirty="0" err="1"/>
              <a:t>RemoveAsync</a:t>
            </a:r>
            <a:r>
              <a:rPr lang="en-US" altLang="zh-CN" sz="2500" dirty="0"/>
              <a:t>(string </a:t>
            </a:r>
            <a:r>
              <a:rPr lang="en-US" altLang="zh-CN" sz="2500" dirty="0" err="1"/>
              <a:t>cacheKey</a:t>
            </a:r>
            <a:r>
              <a:rPr lang="en-US" altLang="zh-CN" sz="2500" dirty="0"/>
              <a:t>);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}</a:t>
            </a:r>
          </a:p>
          <a:p>
            <a:pPr marL="0" indent="0" latinLnBrk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500" dirty="0"/>
              <a:t>3</a:t>
            </a:r>
            <a:r>
              <a:rPr lang="zh-CN" altLang="en-US" sz="2500"/>
              <a:t>、实现类 </a:t>
            </a:r>
            <a:r>
              <a:rPr lang="en-US" altLang="zh-CN" sz="2500"/>
              <a:t>https</a:t>
            </a:r>
            <a:r>
              <a:rPr lang="en-US" altLang="zh-CN" sz="2500" dirty="0"/>
              <a:t>://github.com/yangzhongke/NETBookMaterials/tree/main/%E6%9C%80%E5%90%8E%E5%A4%A7%E9%A1%B9%E7%9B%AE%E4%BB%A3%E7%A0%81/YouZack-VNext/Zack.ASPNETCore\DistributedCacheHelper.cs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9627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10361</TotalTime>
  <Words>192</Words>
  <Application>Microsoft Office PowerPoint</Application>
  <PresentationFormat>宽屏</PresentationFormat>
  <Paragraphs>19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Core-32 封装分布式缓存操作的帮助类</vt:lpstr>
      <vt:lpstr>需求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3299</cp:revision>
  <dcterms:created xsi:type="dcterms:W3CDTF">2020-11-15T02:31:09Z</dcterms:created>
  <dcterms:modified xsi:type="dcterms:W3CDTF">2021-12-23T08:22:00Z</dcterms:modified>
</cp:coreProperties>
</file>