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64" r:id="rId3"/>
    <p:sldId id="365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8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2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</a:t>
            </a:r>
            <a:r>
              <a:rPr lang="en-US" altLang="zh-CN" sz="6600" cap="none"/>
              <a:t>NET Core-33</a:t>
            </a:r>
            <a:br>
              <a:rPr lang="en-US" altLang="zh-CN" sz="6600" cap="none" dirty="0"/>
            </a:br>
            <a:r>
              <a:rPr lang="en-US" altLang="zh-CN" sz="5000" cap="none" dirty="0" err="1"/>
              <a:t>ASP.NETCore</a:t>
            </a:r>
            <a:r>
              <a:rPr lang="zh-CN" altLang="en-US" sz="5000" cap="none" dirty="0"/>
              <a:t>与配置系统的集成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ASP.NET Core</a:t>
            </a:r>
            <a:r>
              <a:rPr lang="zh-CN" altLang="en-US" dirty="0"/>
              <a:t>默认添加的配置提供者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57200"/>
            <a:ext cx="12192000" cy="62960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加载现有的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IConfiguration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加载项目根目录下的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appsettings.json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加载项目根目录下的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appsettings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.{Environment}.json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4)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当程序运行在开发环境下，程序会加载“用户机密”配置。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5)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加载环境变量中的配置。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6)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加载命令行中的配置。</a:t>
            </a:r>
          </a:p>
        </p:txBody>
      </p:sp>
    </p:spTree>
    <p:extLst>
      <p:ext uri="{BB962C8B-B14F-4D97-AF65-F5344CB8AC3E}">
        <p14:creationId xmlns:p14="http://schemas.microsoft.com/office/powerpoint/2010/main" val="363329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配置的环境问题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57200"/>
            <a:ext cx="12192000" cy="62960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Why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？开发环境、测试环境、生产环境需要进行不同配置。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、运行环境：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ASP.NET Core 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会从环境变量中读取名字为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ASPNETCORE_ENVIRONMENT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的值。推荐值：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Development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（开发环境）、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Staging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（测试环境）、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Production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（生产环境）。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、读取方法：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app.Environment.EnvironmentName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app.Environment.IsDevelopment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()……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、在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VS</a:t>
            </a:r>
            <a:r>
              <a:rPr lang="zh-CN" altLang="en-US" sz="39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（推荐开发时用）中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设置环境变量的方法。</a:t>
            </a:r>
          </a:p>
        </p:txBody>
      </p:sp>
    </p:spTree>
    <p:extLst>
      <p:ext uri="{BB962C8B-B14F-4D97-AF65-F5344CB8AC3E}">
        <p14:creationId xmlns:p14="http://schemas.microsoft.com/office/powerpoint/2010/main" val="419768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10197</TotalTime>
  <Words>218</Words>
  <Application>Microsoft Office PowerPoint</Application>
  <PresentationFormat>宽屏</PresentationFormat>
  <Paragraphs>20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Core-33 ASP.NETCore与配置系统的集成</vt:lpstr>
      <vt:lpstr>ASP.NET Core默认添加的配置提供者</vt:lpstr>
      <vt:lpstr>配置的环境问题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3127</cp:revision>
  <dcterms:created xsi:type="dcterms:W3CDTF">2020-11-15T02:31:09Z</dcterms:created>
  <dcterms:modified xsi:type="dcterms:W3CDTF">2021-12-23T08:22:11Z</dcterms:modified>
</cp:coreProperties>
</file>