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65" r:id="rId3"/>
    <p:sldId id="366" r:id="rId4"/>
    <p:sldId id="367" r:id="rId5"/>
    <p:sldId id="368" r:id="rId6"/>
    <p:sldId id="369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2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Core-34</a:t>
            </a:r>
            <a:br>
              <a:rPr lang="en-US" altLang="zh-CN" sz="6600" cap="none" dirty="0"/>
            </a:br>
            <a:r>
              <a:rPr lang="en-US" altLang="zh-CN" sz="5000" cap="none" dirty="0"/>
              <a:t>.NET Core</a:t>
            </a:r>
            <a:r>
              <a:rPr lang="zh-CN" altLang="en-US" sz="5000" cap="none" dirty="0"/>
              <a:t>防止机密配置外泄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悲剧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28161D-4D76-43BC-9187-63787E960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25" y="709403"/>
            <a:ext cx="8773749" cy="30007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BB961B-28F1-4F31-89DC-05EDDC5AD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825" y="4443515"/>
            <a:ext cx="8438457" cy="18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8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AEEBE8-AEDE-4F19-AA50-0BC708A1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59" y="2138205"/>
            <a:ext cx="918338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544E1D-B6E9-4F50-A315-E499B727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347508" cy="4848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FF64D1-6417-4497-8906-F3DDC5F4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50" y="847724"/>
            <a:ext cx="7838597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User Secrets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867339"/>
            <a:ext cx="11897330" cy="5819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、把不方便放到</a:t>
            </a:r>
            <a:r>
              <a:rPr lang="en-US" altLang="zh-CN" sz="3900" dirty="0" err="1"/>
              <a:t>appsettings.json</a:t>
            </a:r>
            <a:r>
              <a:rPr lang="zh-CN" altLang="en-US" sz="3900" dirty="0"/>
              <a:t>中的机密信息放到一个不在项目中的</a:t>
            </a:r>
            <a:r>
              <a:rPr lang="en-US" altLang="zh-CN" sz="3900" dirty="0"/>
              <a:t>json</a:t>
            </a:r>
            <a:r>
              <a:rPr lang="zh-CN" altLang="en-US" sz="3900" dirty="0"/>
              <a:t>文件中。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、在</a:t>
            </a:r>
            <a:r>
              <a:rPr lang="en-US" altLang="zh-CN" sz="3900" dirty="0"/>
              <a:t>ASP.NET Core</a:t>
            </a:r>
            <a:r>
              <a:rPr lang="zh-CN" altLang="en-US" sz="3900" dirty="0"/>
              <a:t>项目上单击鼠标右键，选择</a:t>
            </a:r>
            <a:r>
              <a:rPr lang="en-US" altLang="zh-CN" sz="3900" dirty="0"/>
              <a:t>【</a:t>
            </a:r>
            <a:r>
              <a:rPr lang="zh-CN" altLang="en-US" sz="3900" dirty="0"/>
              <a:t>管理用户机密</a:t>
            </a:r>
            <a:r>
              <a:rPr lang="en-US" altLang="zh-CN" sz="3900" dirty="0"/>
              <a:t>】</a:t>
            </a:r>
            <a:r>
              <a:rPr lang="zh-CN" altLang="en-US" sz="3900" dirty="0"/>
              <a:t>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</a:t>
            </a:r>
            <a:r>
              <a:rPr lang="en-US" altLang="zh-CN" sz="3900" dirty="0" err="1"/>
              <a:t>secrets.json</a:t>
            </a:r>
            <a:r>
              <a:rPr lang="zh-CN" altLang="en-US" sz="3900" dirty="0"/>
              <a:t>文件到底保存在哪里？如何和项目建立关系？</a:t>
            </a:r>
            <a:r>
              <a:rPr lang="en-US" altLang="zh-CN" sz="3900" dirty="0" err="1"/>
              <a:t>csproj</a:t>
            </a:r>
            <a:r>
              <a:rPr lang="zh-CN" altLang="en-US" sz="3900" dirty="0"/>
              <a:t>文件中的</a:t>
            </a:r>
            <a:r>
              <a:rPr lang="en-US" altLang="zh-CN" sz="3900" dirty="0"/>
              <a:t>&lt;</a:t>
            </a:r>
            <a:r>
              <a:rPr lang="en-US" altLang="zh-CN" sz="3900" dirty="0" err="1"/>
              <a:t>UserSecretsId</a:t>
            </a:r>
            <a:r>
              <a:rPr lang="en-US" altLang="zh-CN" sz="3900" dirty="0"/>
              <a:t>&gt;</a:t>
            </a:r>
            <a:endParaRPr lang="zh-CN" altLang="en-US" sz="3900" dirty="0"/>
          </a:p>
        </p:txBody>
      </p:sp>
    </p:spTree>
    <p:extLst>
      <p:ext uri="{BB962C8B-B14F-4D97-AF65-F5344CB8AC3E}">
        <p14:creationId xmlns:p14="http://schemas.microsoft.com/office/powerpoint/2010/main" val="187500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867339"/>
            <a:ext cx="11897330" cy="5819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、供开发人员使用的，不适合在生产环境中使用。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、仍然是明文存储。不想别人看到怎么办？</a:t>
            </a:r>
            <a:r>
              <a:rPr lang="en-US" altLang="zh-CN" sz="3900" dirty="0"/>
              <a:t>Azure Key Vault</a:t>
            </a:r>
            <a:r>
              <a:rPr lang="zh-CN" altLang="en-US" sz="3900" dirty="0"/>
              <a:t>、</a:t>
            </a:r>
            <a:r>
              <a:rPr lang="en-US" altLang="zh-CN" sz="3900" dirty="0" err="1"/>
              <a:t>Zack.AnyDBConfigProvider</a:t>
            </a:r>
            <a:r>
              <a:rPr lang="zh-CN" altLang="en-US" sz="3900" dirty="0"/>
              <a:t>等。无法完全避免。加强安全防控更重要。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、如果因为重装、新员工等原因导致</a:t>
            </a:r>
            <a:r>
              <a:rPr lang="en-US" altLang="zh-CN" sz="3900" dirty="0" err="1"/>
              <a:t>secrets.json</a:t>
            </a:r>
            <a:r>
              <a:rPr lang="zh-CN" altLang="en-US" sz="3900" dirty="0"/>
              <a:t>重建，就要重新配置，麻烦。如果影响大的话，还是</a:t>
            </a:r>
            <a:r>
              <a:rPr lang="zh-CN" altLang="en-US" sz="3900"/>
              <a:t>用集中式配置</a:t>
            </a:r>
            <a:r>
              <a:rPr lang="zh-CN" altLang="en-US" sz="3900" dirty="0"/>
              <a:t>服务器。</a:t>
            </a:r>
          </a:p>
        </p:txBody>
      </p:sp>
    </p:spTree>
    <p:extLst>
      <p:ext uri="{BB962C8B-B14F-4D97-AF65-F5344CB8AC3E}">
        <p14:creationId xmlns:p14="http://schemas.microsoft.com/office/powerpoint/2010/main" val="423100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10222</TotalTime>
  <Words>199</Words>
  <Application>Microsoft Office PowerPoint</Application>
  <PresentationFormat>宽屏</PresentationFormat>
  <Paragraphs>16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Core-34 .NET Core防止机密配置外泄</vt:lpstr>
      <vt:lpstr>悲剧</vt:lpstr>
      <vt:lpstr>PowerPoint 演示文稿</vt:lpstr>
      <vt:lpstr>PowerPoint 演示文稿</vt:lpstr>
      <vt:lpstr>User Secrets</vt:lpstr>
      <vt:lpstr>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3149</cp:revision>
  <dcterms:created xsi:type="dcterms:W3CDTF">2020-11-15T02:31:09Z</dcterms:created>
  <dcterms:modified xsi:type="dcterms:W3CDTF">2021-12-23T08:22:23Z</dcterms:modified>
</cp:coreProperties>
</file>