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69" r:id="rId3"/>
    <p:sldId id="370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Core-35</a:t>
            </a:r>
            <a:br>
              <a:rPr lang="en-US" altLang="zh-CN" sz="6600" cap="none" dirty="0"/>
            </a:br>
            <a:r>
              <a:rPr lang="en-US" altLang="zh-CN" sz="5000" cap="none" dirty="0"/>
              <a:t>ASP .NET Core</a:t>
            </a:r>
            <a:r>
              <a:rPr lang="zh-CN" altLang="en-US" sz="5000" cap="none" dirty="0"/>
              <a:t>配置系统综合案例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72205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0" y="867339"/>
            <a:ext cx="11897330" cy="5819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1)	</a:t>
            </a:r>
            <a:r>
              <a:rPr lang="zh-CN" altLang="en-US" sz="3900" dirty="0"/>
              <a:t>系统的主要配置（</a:t>
            </a:r>
            <a:r>
              <a:rPr lang="en-US" altLang="zh-CN" sz="3900" dirty="0"/>
              <a:t>Redis</a:t>
            </a:r>
            <a:r>
              <a:rPr lang="zh-CN" altLang="en-US" sz="3900" dirty="0"/>
              <a:t>、</a:t>
            </a:r>
            <a:r>
              <a:rPr lang="en-US" altLang="zh-CN" sz="3900" dirty="0"/>
              <a:t>Smtp</a:t>
            </a:r>
            <a:r>
              <a:rPr lang="zh-CN" altLang="en-US" sz="3900" dirty="0"/>
              <a:t>）放到配置专用的数据库中。</a:t>
            </a:r>
            <a:r>
              <a:rPr lang="en-US" altLang="zh-CN" sz="3900" dirty="0" err="1"/>
              <a:t>Zack.AnyDBConfigProvider</a:t>
            </a:r>
            <a:endParaRPr lang="zh-CN" altLang="en-US" sz="3900" dirty="0"/>
          </a:p>
          <a:p>
            <a:pPr marL="0" indent="0">
              <a:buNone/>
            </a:pPr>
            <a:r>
              <a:rPr lang="en-US" altLang="zh-CN" sz="3900" dirty="0"/>
              <a:t>2)	</a:t>
            </a:r>
            <a:r>
              <a:rPr lang="zh-CN" altLang="en-US" sz="3900" dirty="0"/>
              <a:t>连接配置数据库的连接字符串配置在“用户机密”中。</a:t>
            </a:r>
            <a:r>
              <a:rPr lang="en-US" altLang="zh-CN" sz="3900" dirty="0"/>
              <a:t>"Data Source=.;Initial Catalog=demo1;Integrated Security=SSPI;"</a:t>
            </a:r>
            <a:endParaRPr lang="zh-CN" altLang="en-US" sz="3900" dirty="0"/>
          </a:p>
          <a:p>
            <a:pPr marL="0" indent="0">
              <a:buNone/>
            </a:pPr>
            <a:r>
              <a:rPr lang="en-US" altLang="zh-CN" sz="3900" dirty="0"/>
              <a:t>3)	</a:t>
            </a:r>
            <a:r>
              <a:rPr lang="zh-CN" altLang="en-US" sz="3900" dirty="0"/>
              <a:t>把</a:t>
            </a:r>
            <a:r>
              <a:rPr lang="en-US" altLang="zh-CN" sz="3900" dirty="0"/>
              <a:t>Smtp</a:t>
            </a:r>
            <a:r>
              <a:rPr lang="zh-CN" altLang="en-US" sz="3900" dirty="0"/>
              <a:t>的配置显示到界面上。</a:t>
            </a:r>
          </a:p>
          <a:p>
            <a:pPr marL="0" indent="0">
              <a:buNone/>
            </a:pPr>
            <a:r>
              <a:rPr lang="en-US" altLang="zh-CN" sz="3900" dirty="0"/>
              <a:t>4)	</a:t>
            </a:r>
            <a:r>
              <a:rPr lang="zh-CN" altLang="en-US" sz="3900" dirty="0"/>
              <a:t>程序启动的时候就连接</a:t>
            </a:r>
            <a:r>
              <a:rPr lang="en-US" altLang="zh-CN" sz="3900" dirty="0"/>
              <a:t>Redis</a:t>
            </a:r>
            <a:r>
              <a:rPr lang="zh-CN" altLang="en-US" sz="3900" dirty="0"/>
              <a:t>，并且把</a:t>
            </a:r>
            <a:r>
              <a:rPr lang="en-US" altLang="zh-CN" sz="3900" dirty="0"/>
              <a:t>Redis</a:t>
            </a:r>
            <a:r>
              <a:rPr lang="zh-CN" altLang="en-US" sz="3900" dirty="0"/>
              <a:t>连接对象注册到依赖注入系统中。</a:t>
            </a:r>
          </a:p>
        </p:txBody>
      </p:sp>
    </p:spTree>
    <p:extLst>
      <p:ext uri="{BB962C8B-B14F-4D97-AF65-F5344CB8AC3E}">
        <p14:creationId xmlns:p14="http://schemas.microsoft.com/office/powerpoint/2010/main" val="42310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"/>
            <a:ext cx="11897330" cy="6686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 err="1"/>
              <a:t>builder.Services.AddSingleton</a:t>
            </a:r>
            <a:r>
              <a:rPr lang="en-US" altLang="zh-CN" sz="3900" dirty="0"/>
              <a:t>&lt;</a:t>
            </a:r>
            <a:r>
              <a:rPr lang="en-US" altLang="zh-CN" sz="3900" dirty="0" err="1"/>
              <a:t>IConnectionMultiplexer</a:t>
            </a:r>
            <a:r>
              <a:rPr lang="en-US" altLang="zh-CN" sz="3900" dirty="0"/>
              <a:t>&gt;(</a:t>
            </a:r>
            <a:r>
              <a:rPr lang="en-US" altLang="zh-CN" sz="3900" dirty="0" err="1"/>
              <a:t>sp</a:t>
            </a:r>
            <a:r>
              <a:rPr lang="en-US" altLang="zh-CN" sz="3900" dirty="0"/>
              <a:t> =&gt; {</a:t>
            </a:r>
          </a:p>
          <a:p>
            <a:pPr marL="0" indent="0">
              <a:buNone/>
            </a:pPr>
            <a:r>
              <a:rPr lang="en-US" altLang="zh-CN" sz="3900" dirty="0"/>
              <a:t>    string </a:t>
            </a:r>
            <a:r>
              <a:rPr lang="en-US" altLang="zh-CN" sz="3900" dirty="0" err="1"/>
              <a:t>connStr</a:t>
            </a:r>
            <a:r>
              <a:rPr lang="en-US" altLang="zh-CN" sz="3900" dirty="0"/>
              <a:t> = </a:t>
            </a:r>
            <a:r>
              <a:rPr lang="en-US" altLang="zh-CN" sz="3900" dirty="0" err="1"/>
              <a:t>builder.Configuration.GetValue</a:t>
            </a:r>
            <a:r>
              <a:rPr lang="en-US" altLang="zh-CN" sz="3900" dirty="0"/>
              <a:t>&lt;string&gt;("</a:t>
            </a:r>
            <a:r>
              <a:rPr lang="en-US" altLang="zh-CN" sz="3900" dirty="0" err="1"/>
              <a:t>Redis:ConnStr</a:t>
            </a:r>
            <a:r>
              <a:rPr lang="en-US" altLang="zh-CN" sz="3900" dirty="0"/>
              <a:t>");</a:t>
            </a:r>
          </a:p>
          <a:p>
            <a:pPr marL="0" indent="0">
              <a:buNone/>
            </a:pPr>
            <a:r>
              <a:rPr lang="en-US" altLang="zh-CN" sz="3900" dirty="0"/>
              <a:t>    return </a:t>
            </a:r>
            <a:r>
              <a:rPr lang="en-US" altLang="zh-CN" sz="3900" dirty="0" err="1"/>
              <a:t>ConnectionMultiplexer.Connect</a:t>
            </a:r>
            <a:r>
              <a:rPr lang="en-US" altLang="zh-CN" sz="3900" dirty="0"/>
              <a:t>(</a:t>
            </a:r>
            <a:r>
              <a:rPr lang="en-US" altLang="zh-CN" sz="3900" dirty="0" err="1"/>
              <a:t>connStr</a:t>
            </a:r>
            <a:r>
              <a:rPr lang="en-US" altLang="zh-CN" sz="3900" dirty="0"/>
              <a:t>);</a:t>
            </a:r>
          </a:p>
          <a:p>
            <a:pPr marL="0" indent="0">
              <a:buNone/>
            </a:pPr>
            <a:r>
              <a:rPr lang="en-US" altLang="zh-CN" sz="3900"/>
              <a:t>});</a:t>
            </a:r>
            <a:endParaRPr lang="zh-CN" altLang="en-US" sz="3900" dirty="0"/>
          </a:p>
        </p:txBody>
      </p:sp>
    </p:spTree>
    <p:extLst>
      <p:ext uri="{BB962C8B-B14F-4D97-AF65-F5344CB8AC3E}">
        <p14:creationId xmlns:p14="http://schemas.microsoft.com/office/powerpoint/2010/main" val="8098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10225</TotalTime>
  <Words>164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Core-35 ASP .NET Core配置系统综合案例</vt:lpstr>
      <vt:lpstr>功能需求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3154</cp:revision>
  <dcterms:created xsi:type="dcterms:W3CDTF">2020-11-15T02:31:09Z</dcterms:created>
  <dcterms:modified xsi:type="dcterms:W3CDTF">2021-12-23T08:22:35Z</dcterms:modified>
</cp:coreProperties>
</file>