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369" r:id="rId3"/>
    <p:sldId id="370" r:id="rId4"/>
    <p:sldId id="371" r:id="rId5"/>
    <p:sldId id="372" r:id="rId6"/>
    <p:sldId id="374" r:id="rId7"/>
    <p:sldId id="373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Core-36</a:t>
            </a:r>
            <a:br>
              <a:rPr lang="en-US" altLang="zh-CN" sz="6600" cap="none" dirty="0"/>
            </a:br>
            <a:r>
              <a:rPr lang="zh-CN" altLang="en-US" sz="5000" cap="none" dirty="0"/>
              <a:t>分层项目中</a:t>
            </a:r>
            <a:r>
              <a:rPr lang="en-US" altLang="zh-CN" sz="5000" cap="none" dirty="0"/>
              <a:t>EF Core</a:t>
            </a:r>
            <a:r>
              <a:rPr lang="zh-CN" altLang="en-US" sz="5000" cap="none" dirty="0"/>
              <a:t>的用法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分层项目的建立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867339"/>
            <a:ext cx="11897330" cy="5819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、为什么要项目分层？带来什么问题？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、创建一个</a:t>
            </a:r>
            <a:r>
              <a:rPr lang="en-US" altLang="zh-CN" sz="3900" dirty="0"/>
              <a:t>.NET</a:t>
            </a:r>
            <a:r>
              <a:rPr lang="zh-CN" altLang="en-US" sz="3900" dirty="0"/>
              <a:t>类库项目</a:t>
            </a:r>
            <a:r>
              <a:rPr lang="en-US" altLang="zh-CN" sz="3900" dirty="0" err="1"/>
              <a:t>BooksEFCore</a:t>
            </a:r>
            <a:r>
              <a:rPr lang="zh-CN" altLang="en-US" sz="3900" dirty="0"/>
              <a:t>，放实体等类。</a:t>
            </a:r>
            <a:r>
              <a:rPr lang="en-US" altLang="zh-CN" sz="3900" dirty="0"/>
              <a:t>NuGet</a:t>
            </a:r>
            <a:r>
              <a:rPr lang="zh-CN" altLang="en-US" sz="3900" dirty="0"/>
              <a:t>：</a:t>
            </a:r>
            <a:r>
              <a:rPr lang="en-US" altLang="zh-CN" sz="3900" dirty="0" err="1"/>
              <a:t>Microsoft.EntityFrameworkCore.Relational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</a:t>
            </a:r>
            <a:r>
              <a:rPr lang="en-US" altLang="zh-CN" sz="3900" dirty="0"/>
              <a:t> </a:t>
            </a:r>
            <a:r>
              <a:rPr lang="en-US" altLang="zh-CN" sz="3900" dirty="0" err="1"/>
              <a:t>BooksEFCore</a:t>
            </a:r>
            <a:r>
              <a:rPr lang="zh-CN" altLang="en-US" sz="3900" dirty="0"/>
              <a:t>中增加实体类</a:t>
            </a:r>
            <a:r>
              <a:rPr lang="en-US" altLang="zh-CN" sz="3900" dirty="0"/>
              <a:t>Book</a:t>
            </a:r>
            <a:r>
              <a:rPr lang="zh-CN" altLang="en-US" sz="3900" dirty="0"/>
              <a:t>和配置类。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42310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数据库的配置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1"/>
            <a:ext cx="11945560" cy="6057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500" dirty="0"/>
              <a:t>1</a:t>
            </a:r>
            <a:r>
              <a:rPr lang="zh-CN" altLang="en-US" sz="2500" dirty="0"/>
              <a:t>、上下文类</a:t>
            </a:r>
            <a:r>
              <a:rPr lang="en-US" altLang="zh-CN" sz="2500" dirty="0" err="1"/>
              <a:t>MyDbContext</a:t>
            </a:r>
            <a:r>
              <a:rPr lang="en-US" altLang="zh-CN" sz="2500" dirty="0"/>
              <a:t> </a:t>
            </a:r>
            <a:r>
              <a:rPr lang="zh-CN" altLang="en-US" sz="2500" dirty="0"/>
              <a:t>：为什么正式项目中最好不要在</a:t>
            </a:r>
            <a:r>
              <a:rPr lang="en-US" altLang="zh-CN" sz="2500" dirty="0" err="1"/>
              <a:t>MyDbContext</a:t>
            </a:r>
            <a:r>
              <a:rPr lang="zh-CN" altLang="en-US" sz="2500" dirty="0"/>
              <a:t>写数据库配置（连接不同的</a:t>
            </a:r>
            <a:r>
              <a:rPr lang="en-US" altLang="zh-CN" sz="2500" dirty="0"/>
              <a:t>DB</a:t>
            </a:r>
            <a:r>
              <a:rPr lang="zh-CN" altLang="en-US" sz="2500" dirty="0"/>
              <a:t>甚至不同类型的</a:t>
            </a:r>
            <a:r>
              <a:rPr lang="en-US" altLang="zh-CN" sz="2500" dirty="0"/>
              <a:t>DB</a:t>
            </a:r>
            <a:r>
              <a:rPr lang="zh-CN" altLang="en-US" sz="2500" dirty="0"/>
              <a:t>）。尽量数据库配置的代码写到</a:t>
            </a:r>
            <a:r>
              <a:rPr lang="en-US" altLang="zh-CN" sz="2500" dirty="0"/>
              <a:t>ASP.NET Core</a:t>
            </a:r>
            <a:r>
              <a:rPr lang="zh-CN" altLang="en-US" sz="2500" dirty="0"/>
              <a:t>项目中。不重写</a:t>
            </a:r>
            <a:r>
              <a:rPr lang="en-US" altLang="zh-CN" sz="2500" dirty="0" err="1"/>
              <a:t>OnConfiguring</a:t>
            </a:r>
            <a:r>
              <a:rPr lang="zh-CN" altLang="en-US" sz="2500" dirty="0"/>
              <a:t>方法，而是为</a:t>
            </a:r>
            <a:r>
              <a:rPr lang="en-US" altLang="zh-CN" sz="2500" dirty="0" err="1"/>
              <a:t>MyDbContext</a:t>
            </a:r>
            <a:r>
              <a:rPr lang="zh-CN" altLang="en-US" sz="2500" dirty="0"/>
              <a:t>类的构造方法增加</a:t>
            </a:r>
            <a:r>
              <a:rPr lang="en-US" altLang="zh-CN" sz="2500" dirty="0" err="1"/>
              <a:t>DbContextOptions</a:t>
            </a:r>
            <a:r>
              <a:rPr lang="en-US" altLang="zh-CN" sz="2500" dirty="0"/>
              <a:t>&lt;</a:t>
            </a:r>
            <a:r>
              <a:rPr lang="en-US" altLang="zh-CN" sz="2500" dirty="0" err="1"/>
              <a:t>MyDbContext</a:t>
            </a:r>
            <a:r>
              <a:rPr lang="en-US" altLang="zh-CN" sz="2500" dirty="0"/>
              <a:t>&gt;</a:t>
            </a:r>
            <a:r>
              <a:rPr lang="zh-CN" altLang="en-US" sz="2500" dirty="0"/>
              <a:t>参数。在</a:t>
            </a:r>
            <a:r>
              <a:rPr lang="en-US" altLang="zh-CN" sz="2500" dirty="0"/>
              <a:t>ASP.NET Core</a:t>
            </a:r>
            <a:r>
              <a:rPr lang="zh-CN" altLang="en-US" sz="2500" dirty="0"/>
              <a:t>项目对</a:t>
            </a:r>
            <a:r>
              <a:rPr lang="en-US" altLang="zh-CN" sz="2500" dirty="0" err="1"/>
              <a:t>DbContextOptions</a:t>
            </a:r>
            <a:r>
              <a:rPr lang="zh-CN" altLang="en-US" sz="2500" dirty="0"/>
              <a:t>的配置。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2</a:t>
            </a:r>
            <a:r>
              <a:rPr lang="zh-CN" altLang="en-US" sz="2500" dirty="0"/>
              <a:t>、创建</a:t>
            </a:r>
            <a:r>
              <a:rPr lang="en-US" altLang="zh-CN" sz="2500" dirty="0"/>
              <a:t>ASP.NET Core</a:t>
            </a:r>
            <a:r>
              <a:rPr lang="zh-CN" altLang="en-US" sz="2500" dirty="0"/>
              <a:t>项目，添加对“</a:t>
            </a:r>
            <a:r>
              <a:rPr lang="en-US" altLang="zh-CN" sz="2500" dirty="0" err="1"/>
              <a:t>BooksEFCore</a:t>
            </a:r>
            <a:r>
              <a:rPr lang="en-US" altLang="zh-CN" sz="2500" dirty="0"/>
              <a:t>”</a:t>
            </a:r>
            <a:r>
              <a:rPr lang="zh-CN" altLang="en-US" sz="2500" dirty="0"/>
              <a:t>项目的引用。</a:t>
            </a:r>
            <a:r>
              <a:rPr lang="en-US" altLang="zh-CN" sz="2500" dirty="0"/>
              <a:t>NuGet</a:t>
            </a:r>
            <a:r>
              <a:rPr lang="zh-CN" altLang="en-US" sz="2500" dirty="0"/>
              <a:t>安装</a:t>
            </a:r>
            <a:r>
              <a:rPr lang="en-US" altLang="zh-CN" sz="2500" dirty="0" err="1"/>
              <a:t>Microsoft.EntityFrameworkCore.SqlServer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3</a:t>
            </a:r>
            <a:r>
              <a:rPr lang="zh-CN" altLang="en-US" sz="2500" dirty="0"/>
              <a:t>、配置文件、配置代码等放到</a:t>
            </a:r>
            <a:r>
              <a:rPr lang="en-US" altLang="zh-CN" sz="2500" dirty="0"/>
              <a:t>ASP.NET Core</a:t>
            </a:r>
            <a:r>
              <a:rPr lang="zh-CN" altLang="en-US" sz="2500" dirty="0"/>
              <a:t>项目中。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 err="1"/>
              <a:t>builder.Services.AddDbContext</a:t>
            </a:r>
            <a:r>
              <a:rPr lang="en-US" altLang="zh-CN" sz="2500" dirty="0"/>
              <a:t>&lt;</a:t>
            </a:r>
            <a:r>
              <a:rPr lang="en-US" altLang="zh-CN" sz="2500" dirty="0" err="1"/>
              <a:t>MyDbContext</a:t>
            </a:r>
            <a:r>
              <a:rPr lang="en-US" altLang="zh-CN" sz="2500" dirty="0"/>
              <a:t>&gt;(opt =&gt; {</a:t>
            </a:r>
          </a:p>
          <a:p>
            <a:pPr marL="0" indent="0">
              <a:buNone/>
            </a:pPr>
            <a:r>
              <a:rPr lang="en-US" altLang="zh-CN" sz="2500" dirty="0"/>
              <a:t>    string </a:t>
            </a:r>
            <a:r>
              <a:rPr lang="en-US" altLang="zh-CN" sz="2500" dirty="0" err="1"/>
              <a:t>connStr</a:t>
            </a:r>
            <a:r>
              <a:rPr lang="en-US" altLang="zh-CN" sz="2500" dirty="0"/>
              <a:t> = </a:t>
            </a:r>
            <a:r>
              <a:rPr lang="en-US" altLang="zh-CN" sz="2500" dirty="0" err="1"/>
              <a:t>builder.Configuration.GetConnectionString</a:t>
            </a:r>
            <a:r>
              <a:rPr lang="en-US" altLang="zh-CN" sz="2500" dirty="0"/>
              <a:t>("Default");</a:t>
            </a:r>
          </a:p>
          <a:p>
            <a:pPr marL="0" indent="0">
              <a:buNone/>
            </a:pPr>
            <a:r>
              <a:rPr lang="en-US" altLang="zh-CN" sz="2500" dirty="0"/>
              <a:t>    </a:t>
            </a:r>
            <a:r>
              <a:rPr lang="en-US" altLang="zh-CN" sz="2500" dirty="0" err="1"/>
              <a:t>opt.UseSqlServer</a:t>
            </a:r>
            <a:r>
              <a:rPr lang="en-US" altLang="zh-CN" sz="2500" dirty="0"/>
              <a:t>(</a:t>
            </a:r>
            <a:r>
              <a:rPr lang="en-US" altLang="zh-CN" sz="2500" dirty="0" err="1"/>
              <a:t>connStr</a:t>
            </a:r>
            <a:r>
              <a:rPr lang="en-US" altLang="zh-CN" sz="2500" dirty="0"/>
              <a:t>); </a:t>
            </a:r>
          </a:p>
          <a:p>
            <a:pPr marL="0" indent="0">
              <a:buNone/>
            </a:pPr>
            <a:r>
              <a:rPr lang="en-US" altLang="zh-CN" sz="25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3852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数据库的配置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945560" cy="1485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500" dirty="0"/>
              <a:t>4</a:t>
            </a:r>
            <a:r>
              <a:rPr lang="zh-CN" altLang="en-US" sz="2500" dirty="0"/>
              <a:t>、在</a:t>
            </a:r>
            <a:r>
              <a:rPr lang="en-US" altLang="zh-CN" sz="2500" dirty="0"/>
              <a:t>Controller</a:t>
            </a:r>
            <a:r>
              <a:rPr lang="zh-CN" altLang="en-US" sz="2500" dirty="0"/>
              <a:t>中注入</a:t>
            </a:r>
            <a:r>
              <a:rPr lang="en-US" altLang="zh-CN" sz="2500" dirty="0" err="1"/>
              <a:t>MyDbContext</a:t>
            </a:r>
            <a:r>
              <a:rPr lang="zh-CN" altLang="en-US" sz="2500" dirty="0"/>
              <a:t>，编写测试代码。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5</a:t>
            </a:r>
            <a:r>
              <a:rPr lang="zh-CN" altLang="en-US" sz="2500" dirty="0"/>
              <a:t>、生成实体类的迁移脚本。</a:t>
            </a:r>
            <a:r>
              <a:rPr lang="zh-CN" altLang="zh-CN" sz="2500" dirty="0"/>
              <a:t>多项目的环境下</a:t>
            </a:r>
            <a:r>
              <a:rPr lang="zh-CN" altLang="en-US" sz="2500" dirty="0"/>
              <a:t>执行</a:t>
            </a:r>
            <a:r>
              <a:rPr lang="en-US" altLang="zh-CN" sz="2500" dirty="0"/>
              <a:t>Add-Migration</a:t>
            </a:r>
            <a:r>
              <a:rPr lang="zh-CN" altLang="en-US" sz="2500" dirty="0"/>
              <a:t>的时候可能会出现这个错误，原理是什么？</a:t>
            </a:r>
            <a:endParaRPr lang="en-US" altLang="zh-CN" sz="2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457802-F13B-4284-BAA1-D3F81201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0" y="2241548"/>
            <a:ext cx="11681300" cy="44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0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数据库的配置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1"/>
            <a:ext cx="11945560" cy="6057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、不用研究多项目中</a:t>
            </a:r>
            <a:r>
              <a:rPr lang="en-US" altLang="zh-CN" sz="2800" dirty="0"/>
              <a:t>Add-Migration</a:t>
            </a:r>
            <a:r>
              <a:rPr lang="zh-CN" altLang="en-US" sz="2800" dirty="0"/>
              <a:t>的细节。实用的方案：编写实现</a:t>
            </a:r>
            <a:r>
              <a:rPr lang="en-US" altLang="zh-CN" sz="2800" dirty="0" err="1"/>
              <a:t>IDesignTimeDbContextFactory</a:t>
            </a:r>
            <a:r>
              <a:rPr lang="zh-CN" altLang="en-US" sz="2800" dirty="0"/>
              <a:t>接口的类，把配置放到里面，反正是开发环境用而已。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、可以把连接字符串配置到环境变量中，不过</a:t>
            </a:r>
            <a:r>
              <a:rPr lang="en-US" altLang="zh-CN" sz="2800" dirty="0" err="1"/>
              <a:t>MyDesignTimeDbContextFactory</a:t>
            </a:r>
            <a:r>
              <a:rPr lang="zh-CN" altLang="en-US" sz="2800" dirty="0"/>
              <a:t>中来读取配置系统，可以直接用</a:t>
            </a:r>
            <a:r>
              <a:rPr lang="en-US" altLang="zh-CN" sz="2800" dirty="0" err="1"/>
              <a:t>Environment.GetEnvironmentVariable</a:t>
            </a:r>
            <a:r>
              <a:rPr lang="en-US" altLang="zh-CN" sz="2800" dirty="0"/>
              <a:t>()</a:t>
            </a:r>
            <a:r>
              <a:rPr lang="zh-CN" altLang="en-US" sz="2800" dirty="0"/>
              <a:t> 读取环境变量。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、数据库迁移脚本要生成到</a:t>
            </a:r>
            <a:r>
              <a:rPr lang="en-US" altLang="zh-CN" sz="2800" dirty="0" err="1"/>
              <a:t>BooksEFCore</a:t>
            </a:r>
            <a:r>
              <a:rPr lang="zh-CN" altLang="en-US" sz="2800" dirty="0"/>
              <a:t>中，因此为这个项目安装</a:t>
            </a:r>
            <a:r>
              <a:rPr lang="en-US" altLang="zh-CN" sz="2800" dirty="0" err="1"/>
              <a:t>Microsoft.EntityFrameworkCore.Tools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Microsoft.EntityFrameworkCore.SqlServer</a:t>
            </a:r>
            <a:r>
              <a:rPr lang="zh-CN" altLang="en-US" sz="2800" dirty="0"/>
              <a:t>。然后把</a:t>
            </a:r>
            <a:r>
              <a:rPr lang="en-US" altLang="zh-CN" sz="2800" dirty="0" err="1"/>
              <a:t>BooksEFCore</a:t>
            </a:r>
            <a:r>
              <a:rPr lang="zh-CN" altLang="en-US" sz="2800" dirty="0"/>
              <a:t>设置为启动项目，并且在</a:t>
            </a:r>
            <a:r>
              <a:rPr lang="en-US" altLang="zh-CN" sz="2800" dirty="0"/>
              <a:t>【</a:t>
            </a:r>
            <a:r>
              <a:rPr lang="zh-CN" altLang="en-US" sz="2800" dirty="0"/>
              <a:t>程序包管理器控制台</a:t>
            </a:r>
            <a:r>
              <a:rPr lang="en-US" altLang="zh-CN" sz="2800" dirty="0"/>
              <a:t>】</a:t>
            </a:r>
            <a:r>
              <a:rPr lang="zh-CN" altLang="en-US" sz="2800" dirty="0"/>
              <a:t>中也选中</a:t>
            </a:r>
            <a:r>
              <a:rPr lang="en-US" altLang="zh-CN" sz="2800" dirty="0" err="1"/>
              <a:t>BooksEFCore</a:t>
            </a:r>
            <a:r>
              <a:rPr lang="zh-CN" altLang="en-US" sz="2800" dirty="0"/>
              <a:t>项目后，执行</a:t>
            </a:r>
            <a:r>
              <a:rPr lang="en-US" altLang="zh-CN" sz="2800" dirty="0"/>
              <a:t>Add-Migration</a:t>
            </a:r>
            <a:r>
              <a:rPr lang="zh-CN" altLang="en-US" sz="2800" dirty="0"/>
              <a:t>和</a:t>
            </a:r>
            <a:r>
              <a:rPr lang="en-US" altLang="zh-CN" sz="2800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19633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F4EB6-06CB-4867-8FAE-357FF7F63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1963400" cy="67913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900" dirty="0"/>
              <a:t>步骤汇总：</a:t>
            </a:r>
            <a:endParaRPr lang="en-US" altLang="zh-CN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1</a:t>
            </a:r>
            <a:r>
              <a:rPr lang="zh-CN" altLang="en-US" sz="1900" dirty="0"/>
              <a:t>、建类库项目，放实体类、</a:t>
            </a:r>
            <a:r>
              <a:rPr lang="en-US" altLang="zh-CN" sz="1900" dirty="0" err="1"/>
              <a:t>DbContext</a:t>
            </a:r>
            <a:r>
              <a:rPr lang="zh-CN" altLang="en-US" sz="1900" dirty="0"/>
              <a:t>、配置类等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 err="1"/>
              <a:t>DbContext</a:t>
            </a:r>
            <a:r>
              <a:rPr lang="zh-CN" altLang="en-US" sz="1900" dirty="0"/>
              <a:t>中不配置数据库连接，而是为</a:t>
            </a:r>
            <a:r>
              <a:rPr lang="en-US" altLang="zh-CN" sz="1900" dirty="0" err="1"/>
              <a:t>DbContext</a:t>
            </a:r>
            <a:r>
              <a:rPr lang="zh-CN" altLang="en-US" sz="1900" dirty="0"/>
              <a:t>增加一个</a:t>
            </a:r>
            <a:r>
              <a:rPr lang="en-US" altLang="zh-CN" sz="1900" dirty="0" err="1"/>
              <a:t>DbContextOptions</a:t>
            </a:r>
            <a:r>
              <a:rPr lang="zh-CN" altLang="en-US" sz="1900" dirty="0"/>
              <a:t>类型的构造函数。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2</a:t>
            </a:r>
            <a:r>
              <a:rPr lang="zh-CN" altLang="en-US" sz="1900" dirty="0"/>
              <a:t>、</a:t>
            </a:r>
            <a:r>
              <a:rPr lang="en-US" altLang="zh-CN" sz="1900" dirty="0" err="1"/>
              <a:t>EFCore</a:t>
            </a:r>
            <a:r>
              <a:rPr lang="zh-CN" altLang="en-US" sz="1900" dirty="0"/>
              <a:t>项目安装对应数据库的</a:t>
            </a:r>
            <a:r>
              <a:rPr lang="en-US" altLang="zh-CN" sz="1900" dirty="0" err="1"/>
              <a:t>EFCore</a:t>
            </a:r>
            <a:r>
              <a:rPr lang="en-US" altLang="zh-CN" sz="1900" dirty="0"/>
              <a:t> Provider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3</a:t>
            </a:r>
            <a:r>
              <a:rPr lang="zh-CN" altLang="en-US" sz="1900" dirty="0"/>
              <a:t>、</a:t>
            </a:r>
            <a:r>
              <a:rPr lang="en-US" altLang="zh-CN" sz="1900" dirty="0"/>
              <a:t>asp.net core</a:t>
            </a:r>
            <a:r>
              <a:rPr lang="zh-CN" altLang="en-US" sz="1900" dirty="0"/>
              <a:t>项目引用</a:t>
            </a:r>
            <a:r>
              <a:rPr lang="en-US" altLang="zh-CN" sz="1900" dirty="0" err="1"/>
              <a:t>EFCore</a:t>
            </a:r>
            <a:r>
              <a:rPr lang="zh-CN" altLang="en-US" sz="1900" dirty="0"/>
              <a:t>项目，并且通过</a:t>
            </a:r>
            <a:r>
              <a:rPr lang="en-US" altLang="zh-CN" sz="1900" dirty="0" err="1"/>
              <a:t>AddDbContext</a:t>
            </a:r>
            <a:r>
              <a:rPr lang="zh-CN" altLang="en-US" sz="1900" dirty="0"/>
              <a:t>来注入</a:t>
            </a:r>
            <a:r>
              <a:rPr lang="en-US" altLang="zh-CN" sz="1900" dirty="0" err="1"/>
              <a:t>DbContext</a:t>
            </a:r>
            <a:r>
              <a:rPr lang="zh-CN" altLang="en-US" sz="1900" dirty="0"/>
              <a:t>及对</a:t>
            </a:r>
            <a:r>
              <a:rPr lang="en-US" altLang="zh-CN" sz="1900" dirty="0" err="1"/>
              <a:t>DbContext</a:t>
            </a:r>
            <a:r>
              <a:rPr lang="zh-CN" altLang="en-US" sz="1900" dirty="0"/>
              <a:t>进行配置。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4</a:t>
            </a:r>
            <a:r>
              <a:rPr lang="zh-CN" altLang="en-US" sz="1900" dirty="0"/>
              <a:t>、</a:t>
            </a:r>
            <a:r>
              <a:rPr lang="en-US" altLang="zh-CN" sz="1900" dirty="0"/>
              <a:t>Controller</a:t>
            </a:r>
            <a:r>
              <a:rPr lang="zh-CN" altLang="en-US" sz="1900" dirty="0"/>
              <a:t>中就可以注入</a:t>
            </a:r>
            <a:r>
              <a:rPr lang="en-US" altLang="zh-CN" sz="1900" dirty="0" err="1"/>
              <a:t>DbContext</a:t>
            </a:r>
            <a:r>
              <a:rPr lang="zh-CN" altLang="en-US" sz="1900" dirty="0"/>
              <a:t>类使用了。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5</a:t>
            </a:r>
            <a:r>
              <a:rPr lang="zh-CN" altLang="en-US" sz="1900" dirty="0"/>
              <a:t>、让开发环境的</a:t>
            </a:r>
            <a:r>
              <a:rPr lang="en-US" altLang="zh-CN" sz="1900" dirty="0"/>
              <a:t>Add-Migration</a:t>
            </a:r>
            <a:r>
              <a:rPr lang="zh-CN" altLang="en-US" sz="1900" dirty="0"/>
              <a:t>知道连接哪个数据库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900" dirty="0"/>
              <a:t>在</a:t>
            </a:r>
            <a:r>
              <a:rPr lang="en-US" altLang="zh-CN" sz="1900" dirty="0" err="1"/>
              <a:t>EFCore</a:t>
            </a:r>
            <a:r>
              <a:rPr lang="zh-CN" altLang="en-US" sz="1900" dirty="0"/>
              <a:t>项目中创建一个实现了</a:t>
            </a:r>
            <a:r>
              <a:rPr lang="en-US" altLang="zh-CN" sz="1900" dirty="0" err="1"/>
              <a:t>IDesignTimeDbContextFactory</a:t>
            </a:r>
            <a:r>
              <a:rPr lang="zh-CN" altLang="en-US" sz="1900" dirty="0"/>
              <a:t>的类。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900" dirty="0"/>
              <a:t>并且在</a:t>
            </a:r>
            <a:r>
              <a:rPr lang="en-US" altLang="zh-CN" sz="1900" dirty="0" err="1"/>
              <a:t>CreateDbContext</a:t>
            </a:r>
            <a:r>
              <a:rPr lang="zh-CN" altLang="en-US" sz="1900" dirty="0"/>
              <a:t>返回一个连接开发数据库的</a:t>
            </a:r>
            <a:r>
              <a:rPr lang="en-US" altLang="zh-CN" sz="1900" dirty="0" err="1"/>
              <a:t>DbContext</a:t>
            </a:r>
            <a:r>
              <a:rPr lang="zh-CN" altLang="en-US" sz="1900" dirty="0"/>
              <a:t>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900" dirty="0"/>
              <a:t>        </a:t>
            </a:r>
            <a:r>
              <a:rPr lang="en-US" altLang="zh-CN" sz="1900" dirty="0"/>
              <a:t>public </a:t>
            </a:r>
            <a:r>
              <a:rPr lang="en-US" altLang="zh-CN" sz="1900" dirty="0" err="1"/>
              <a:t>MyDbContext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CreateDbContext</a:t>
            </a:r>
            <a:r>
              <a:rPr lang="en-US" altLang="zh-CN" sz="1900" dirty="0"/>
              <a:t>(string[] </a:t>
            </a:r>
            <a:r>
              <a:rPr lang="en-US" altLang="zh-CN" sz="1900" dirty="0" err="1"/>
              <a:t>args</a:t>
            </a:r>
            <a:r>
              <a:rPr lang="en-US" altLang="zh-CN" sz="19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        </a:t>
            </a:r>
            <a:r>
              <a:rPr lang="en-US" altLang="zh-CN" sz="1900" dirty="0" err="1"/>
              <a:t>DbContextOptionsBuilder</a:t>
            </a:r>
            <a:r>
              <a:rPr lang="en-US" altLang="zh-CN" sz="1900" dirty="0"/>
              <a:t>&lt;</a:t>
            </a:r>
            <a:r>
              <a:rPr lang="en-US" altLang="zh-CN" sz="1900" dirty="0" err="1"/>
              <a:t>MyDbContext</a:t>
            </a:r>
            <a:r>
              <a:rPr lang="en-US" altLang="zh-CN" sz="1900" dirty="0"/>
              <a:t>&gt; builder = new </a:t>
            </a:r>
            <a:r>
              <a:rPr lang="en-US" altLang="zh-CN" sz="1900" dirty="0" err="1"/>
              <a:t>DbContextOptionsBuilder</a:t>
            </a:r>
            <a:r>
              <a:rPr lang="en-US" altLang="zh-CN" sz="1900" dirty="0"/>
              <a:t>&lt;</a:t>
            </a:r>
            <a:r>
              <a:rPr lang="en-US" altLang="zh-CN" sz="1900" dirty="0" err="1"/>
              <a:t>MyDbContext</a:t>
            </a:r>
            <a:r>
              <a:rPr lang="en-US" altLang="zh-CN" sz="1900" dirty="0"/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        string </a:t>
            </a:r>
            <a:r>
              <a:rPr lang="en-US" altLang="zh-CN" sz="1900" dirty="0" err="1"/>
              <a:t>connStr</a:t>
            </a:r>
            <a:r>
              <a:rPr lang="en-US" altLang="zh-CN" sz="1900" dirty="0"/>
              <a:t> = "Data Source=.;Initial Catalog=demo666;Integrated Security=SSPI;";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        </a:t>
            </a:r>
            <a:r>
              <a:rPr lang="en-US" altLang="zh-CN" sz="1900" dirty="0" err="1"/>
              <a:t>builder.UseSqlServer</a:t>
            </a:r>
            <a:r>
              <a:rPr lang="en-US" altLang="zh-CN" sz="1900" dirty="0"/>
              <a:t>(</a:t>
            </a:r>
            <a:r>
              <a:rPr lang="en-US" altLang="zh-CN" sz="1900" dirty="0" err="1"/>
              <a:t>connStr</a:t>
            </a:r>
            <a:r>
              <a:rPr lang="en-US" altLang="zh-CN" sz="19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        </a:t>
            </a:r>
            <a:r>
              <a:rPr lang="en-US" altLang="zh-CN" sz="1900" dirty="0" err="1"/>
              <a:t>MyDbContext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ctx</a:t>
            </a:r>
            <a:r>
              <a:rPr lang="en-US" altLang="zh-CN" sz="1900" dirty="0"/>
              <a:t> = new </a:t>
            </a:r>
            <a:r>
              <a:rPr lang="en-US" altLang="zh-CN" sz="1900" dirty="0" err="1"/>
              <a:t>MyDbContext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builder.Options</a:t>
            </a:r>
            <a:r>
              <a:rPr lang="en-US" altLang="zh-CN" sz="19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        return </a:t>
            </a:r>
            <a:r>
              <a:rPr lang="en-US" altLang="zh-CN" sz="1900" dirty="0" err="1"/>
              <a:t>ctx</a:t>
            </a:r>
            <a:r>
              <a:rPr lang="en-US" altLang="zh-CN" sz="19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900" dirty="0"/>
              <a:t>如果不在乎连接字符串被上传到</a:t>
            </a:r>
            <a:r>
              <a:rPr lang="en-US" altLang="zh-CN" sz="1900" dirty="0"/>
              <a:t>Git</a:t>
            </a:r>
            <a:r>
              <a:rPr lang="zh-CN" altLang="en-US" sz="1900" dirty="0"/>
              <a:t>，就可以把连接字符串直接写死到</a:t>
            </a:r>
            <a:r>
              <a:rPr lang="en-US" altLang="zh-CN" sz="1900" dirty="0" err="1"/>
              <a:t>CreateDbContext</a:t>
            </a:r>
            <a:r>
              <a:rPr lang="zh-CN" altLang="en-US" sz="1900" dirty="0"/>
              <a:t>；如果在乎，那么</a:t>
            </a:r>
            <a:r>
              <a:rPr lang="en-US" altLang="zh-CN" sz="1900" dirty="0" err="1"/>
              <a:t>CreateDbContext</a:t>
            </a:r>
            <a:r>
              <a:rPr lang="zh-CN" altLang="en-US" sz="1900" dirty="0"/>
              <a:t>里面很难读取到</a:t>
            </a:r>
            <a:r>
              <a:rPr lang="en-US" altLang="zh-CN" sz="1900" dirty="0"/>
              <a:t>VS</a:t>
            </a:r>
            <a:r>
              <a:rPr lang="zh-CN" altLang="en-US" sz="1900" dirty="0"/>
              <a:t>中通过简单的方法设置的环境变量，所以必须把连接字符串配置到</a:t>
            </a:r>
            <a:r>
              <a:rPr lang="en-US" altLang="zh-CN" sz="1900" dirty="0"/>
              <a:t>Windows</a:t>
            </a:r>
            <a:r>
              <a:rPr lang="zh-CN" altLang="en-US" sz="1900" dirty="0"/>
              <a:t>的正式的环境变量中，然后再 </a:t>
            </a:r>
            <a:r>
              <a:rPr lang="en-US" altLang="zh-CN" sz="1900" dirty="0" err="1"/>
              <a:t>Environment.GetEnvironmentVariable</a:t>
            </a:r>
            <a:r>
              <a:rPr lang="zh-CN" altLang="en-US" sz="1900" dirty="0"/>
              <a:t>读取。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6</a:t>
            </a:r>
            <a:r>
              <a:rPr lang="zh-CN" altLang="en-US" sz="1900" dirty="0"/>
              <a:t>、正常执行</a:t>
            </a:r>
            <a:r>
              <a:rPr lang="en-US" altLang="zh-CN" sz="1900" dirty="0"/>
              <a:t>Add-Migration</a:t>
            </a:r>
            <a:r>
              <a:rPr lang="zh-CN" altLang="en-US" sz="1900" dirty="0"/>
              <a:t>、</a:t>
            </a:r>
            <a:r>
              <a:rPr lang="en-US" altLang="zh-CN" sz="1900" dirty="0"/>
              <a:t>Update-Database</a:t>
            </a:r>
            <a:r>
              <a:rPr lang="zh-CN" altLang="en-US" sz="1900" dirty="0"/>
              <a:t>迁移就行了。需要把</a:t>
            </a:r>
            <a:r>
              <a:rPr lang="en-US" altLang="zh-CN" sz="1900" dirty="0" err="1"/>
              <a:t>EFCore</a:t>
            </a:r>
            <a:r>
              <a:rPr lang="zh-CN" altLang="en-US" sz="1900" dirty="0"/>
              <a:t>项目设置为启动项目，并且在</a:t>
            </a:r>
            <a:r>
              <a:rPr lang="en-US" altLang="zh-CN" sz="1900" dirty="0"/>
              <a:t>【</a:t>
            </a:r>
            <a:r>
              <a:rPr lang="zh-CN" altLang="en-US" sz="1900" dirty="0"/>
              <a:t>程序包管理器控制台</a:t>
            </a:r>
            <a:r>
              <a:rPr lang="en-US" altLang="zh-CN" sz="1900" dirty="0"/>
              <a:t>】</a:t>
            </a:r>
            <a:r>
              <a:rPr lang="zh-CN" altLang="en-US" sz="1900" dirty="0"/>
              <a:t>中也要选中</a:t>
            </a:r>
            <a:r>
              <a:rPr lang="en-US" altLang="zh-CN" sz="1900" dirty="0" err="1"/>
              <a:t>EFCore</a:t>
            </a:r>
            <a:r>
              <a:rPr lang="zh-CN" altLang="en-US" sz="1900" dirty="0"/>
              <a:t>项目，并且安装</a:t>
            </a:r>
            <a:r>
              <a:rPr lang="en-US" altLang="zh-CN" sz="1900" dirty="0" err="1"/>
              <a:t>Microsoft.EntityFrameworkCore.SqlServer</a:t>
            </a:r>
            <a:r>
              <a:rPr lang="zh-CN" altLang="en-US" sz="1900" dirty="0"/>
              <a:t>、</a:t>
            </a:r>
            <a:r>
              <a:rPr lang="en-US" altLang="zh-CN" sz="1900" dirty="0" err="1"/>
              <a:t>Microsoft.EntityFrameworkCore.Tools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4276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慎用</a:t>
            </a:r>
            <a:r>
              <a:rPr lang="en-US" altLang="zh-CN" cap="none" dirty="0" err="1"/>
              <a:t>AddDbContextPool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1"/>
            <a:ext cx="11945560" cy="3990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、用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代替</a:t>
            </a:r>
            <a:r>
              <a:rPr lang="en-US" altLang="zh-CN" sz="2800" dirty="0" err="1"/>
              <a:t>AddDbContext</a:t>
            </a:r>
            <a:r>
              <a:rPr lang="zh-CN" altLang="en-US" sz="2800" dirty="0"/>
              <a:t>可以实现“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池”。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的问题：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）用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注册的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无法注入其他服务？而</a:t>
            </a:r>
            <a:r>
              <a:rPr lang="en-US" altLang="zh-CN" sz="2800" dirty="0" err="1"/>
              <a:t>AddDbContext</a:t>
            </a:r>
            <a:r>
              <a:rPr lang="zh-CN" altLang="en-US" sz="2800" dirty="0"/>
              <a:t>可以。为啥要为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注册服务？为什么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不行？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）很多数据库的</a:t>
            </a:r>
            <a:r>
              <a:rPr lang="en-US" altLang="zh-CN" sz="2800" dirty="0"/>
              <a:t>ADO.NET</a:t>
            </a:r>
            <a:r>
              <a:rPr lang="zh-CN" altLang="en-US" sz="2800" dirty="0"/>
              <a:t>提供者都实现了数据库连接池机制，可能会有冲突，实用的时候需要自己调节。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AddDbContextPool</a:t>
            </a:r>
            <a:r>
              <a:rPr lang="zh-CN" altLang="en-US" sz="2800" dirty="0"/>
              <a:t>意义不大：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zh-CN" altLang="en-US" sz="2800" dirty="0"/>
              <a:t>“小上下文”策略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zh-CN" altLang="en-US" sz="2800" dirty="0"/>
              <a:t>有数据库连接池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FAA99E-FF65-4D5A-9B3E-CE68BFD3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40" y="4092342"/>
            <a:ext cx="7038869" cy="25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10258</TotalTime>
  <Words>793</Words>
  <Application>Microsoft Office PowerPoint</Application>
  <PresentationFormat>宽屏</PresentationFormat>
  <Paragraphs>52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Core-36 分层项目中EF Core的用法</vt:lpstr>
      <vt:lpstr>分层项目的建立</vt:lpstr>
      <vt:lpstr>数据库的配置1</vt:lpstr>
      <vt:lpstr>数据库的配置2</vt:lpstr>
      <vt:lpstr>数据库的配置3</vt:lpstr>
      <vt:lpstr>PowerPoint 演示文稿</vt:lpstr>
      <vt:lpstr>慎用AddDbContextPool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3184</cp:revision>
  <dcterms:created xsi:type="dcterms:W3CDTF">2020-11-15T02:31:09Z</dcterms:created>
  <dcterms:modified xsi:type="dcterms:W3CDTF">2021-12-29T05:58:00Z</dcterms:modified>
</cp:coreProperties>
</file>