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70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yangzhongke/NETBookMateri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Core-37</a:t>
            </a:r>
            <a:br>
              <a:rPr lang="en-US" altLang="zh-CN" sz="6600" cap="none" dirty="0"/>
            </a:br>
            <a:r>
              <a:rPr lang="zh-CN" altLang="en-US" sz="5000" cap="none" dirty="0"/>
              <a:t>案例：批量注册上下文的方案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案例：复杂</a:t>
            </a:r>
            <a:r>
              <a:rPr lang="en-US" altLang="zh-CN" cap="none" dirty="0"/>
              <a:t>.NET Core</a:t>
            </a:r>
            <a:r>
              <a:rPr lang="zh-CN" altLang="en-US" cap="none" dirty="0"/>
              <a:t>项目中批量注册上下文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628651"/>
            <a:ext cx="11945560" cy="369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、项目采用“小上下文”策略，在项目中可能存在着多个上下文类，如果手动</a:t>
            </a:r>
            <a:r>
              <a:rPr lang="en-US" altLang="zh-CN" sz="3000" dirty="0" err="1"/>
              <a:t>AddDbContext</a:t>
            </a:r>
            <a:r>
              <a:rPr lang="zh-CN" altLang="en-US" sz="3000" dirty="0"/>
              <a:t>就太麻烦。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、反射扫描程序集中所有的上下文类，然后逐个调用</a:t>
            </a:r>
            <a:r>
              <a:rPr lang="en-US" altLang="zh-CN" sz="3000" dirty="0" err="1"/>
              <a:t>AddDbContext</a:t>
            </a:r>
            <a:r>
              <a:rPr lang="zh-CN" altLang="en-US" sz="3000" dirty="0"/>
              <a:t>注册。</a:t>
            </a:r>
            <a:r>
              <a:rPr lang="fr-FR" altLang="zh-CN" sz="3000" dirty="0"/>
              <a:t>Install-Package Zack.Infrastructure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>
                <a:hlinkClick r:id="rId2"/>
              </a:rPr>
              <a:t>https://github.com/yangzhongke/NETBookMaterials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、使用演示。</a:t>
            </a:r>
            <a:endParaRPr lang="en-US" altLang="zh-CN" sz="3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4AD6A-BFD5-4866-AAA8-5D05AABE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5" y="4324351"/>
            <a:ext cx="12195245" cy="25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2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10267</TotalTime>
  <Words>112</Words>
  <Application>Microsoft Office PowerPoint</Application>
  <PresentationFormat>宽屏</PresentationFormat>
  <Paragraphs>11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Core-37 案例：批量注册上下文的方案</vt:lpstr>
      <vt:lpstr>案例：复杂.NET Core项目中批量注册上下文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3190</cp:revision>
  <dcterms:created xsi:type="dcterms:W3CDTF">2020-11-15T02:31:09Z</dcterms:created>
  <dcterms:modified xsi:type="dcterms:W3CDTF">2021-12-23T08:22:51Z</dcterms:modified>
</cp:coreProperties>
</file>