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76" r:id="rId3"/>
    <p:sldId id="377" r:id="rId4"/>
    <p:sldId id="37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Core-38</a:t>
            </a:r>
            <a:br>
              <a:rPr lang="en-US" altLang="zh-CN" sz="6600" cap="none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异常</a:t>
            </a:r>
            <a:r>
              <a:rPr lang="en-US" altLang="zh-CN" sz="6600" cap="none" dirty="0"/>
              <a:t>Filter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什么是</a:t>
            </a:r>
            <a:r>
              <a:rPr lang="en-US" altLang="zh-CN"/>
              <a:t>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738"/>
            <a:ext cx="11944350" cy="61144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、切面编程机制，在</a:t>
            </a:r>
            <a:r>
              <a:rPr lang="en-US" altLang="zh-CN" sz="3800" dirty="0"/>
              <a:t>ASP.NET Core</a:t>
            </a:r>
            <a:r>
              <a:rPr lang="zh-CN" altLang="en-US" sz="3800" dirty="0"/>
              <a:t>特定的位置执行我们自定义的代码。</a:t>
            </a:r>
            <a:endParaRPr lang="en-US" altLang="zh-CN" sz="3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800" dirty="0"/>
              <a:t>2</a:t>
            </a:r>
            <a:r>
              <a:rPr lang="zh-CN" altLang="en-US" sz="3800" dirty="0"/>
              <a:t>、</a:t>
            </a:r>
            <a:r>
              <a:rPr lang="en-US" altLang="zh-CN" sz="3800" dirty="0"/>
              <a:t>ASP.NET Core</a:t>
            </a:r>
            <a:r>
              <a:rPr lang="zh-CN" altLang="en-US" sz="3800" dirty="0"/>
              <a:t>中的</a:t>
            </a:r>
            <a:r>
              <a:rPr lang="en-US" altLang="zh-CN" sz="3800" dirty="0"/>
              <a:t>Filter</a:t>
            </a:r>
            <a:r>
              <a:rPr lang="zh-CN" altLang="en-US" sz="3800" dirty="0"/>
              <a:t>的五种类型：</a:t>
            </a:r>
            <a:r>
              <a:rPr lang="en-US" altLang="zh-CN" sz="3800" dirty="0"/>
              <a:t>Authorization filter</a:t>
            </a:r>
            <a:r>
              <a:rPr lang="zh-CN" altLang="en-US" sz="3800" dirty="0"/>
              <a:t>、</a:t>
            </a:r>
            <a:r>
              <a:rPr lang="en-US" altLang="zh-CN" sz="3800" dirty="0"/>
              <a:t>Resource filter</a:t>
            </a:r>
            <a:r>
              <a:rPr lang="zh-CN" altLang="en-US" sz="3800" dirty="0"/>
              <a:t>、</a:t>
            </a:r>
            <a:r>
              <a:rPr lang="en-US" altLang="zh-CN" sz="3800" dirty="0"/>
              <a:t>Action filter</a:t>
            </a:r>
            <a:r>
              <a:rPr lang="zh-CN" altLang="en-US" sz="3800" dirty="0"/>
              <a:t>、</a:t>
            </a:r>
            <a:r>
              <a:rPr lang="en-US" altLang="zh-CN" sz="3800" dirty="0"/>
              <a:t>Exception filter</a:t>
            </a:r>
            <a:r>
              <a:rPr lang="zh-CN" altLang="en-US" sz="3800" dirty="0"/>
              <a:t>、</a:t>
            </a:r>
            <a:r>
              <a:rPr lang="en-US" altLang="zh-CN" sz="3800" dirty="0"/>
              <a:t>Result filter</a:t>
            </a:r>
            <a:r>
              <a:rPr lang="zh-CN" altLang="en-US" sz="3800" dirty="0"/>
              <a:t>。本书中重点讲解</a:t>
            </a:r>
            <a:r>
              <a:rPr lang="en-US" altLang="zh-CN" sz="3800" dirty="0"/>
              <a:t>Exception filter</a:t>
            </a:r>
            <a:r>
              <a:rPr lang="zh-CN" altLang="en-US" sz="3800" dirty="0"/>
              <a:t>和</a:t>
            </a:r>
            <a:r>
              <a:rPr lang="en-US" altLang="zh-CN" sz="3800" dirty="0"/>
              <a:t>Action filter</a:t>
            </a:r>
            <a:r>
              <a:rPr lang="zh-CN" altLang="en-US" sz="3800" dirty="0"/>
              <a:t>。</a:t>
            </a:r>
            <a:endParaRPr lang="en-US" altLang="zh-CN" sz="3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800" dirty="0"/>
              <a:t>3</a:t>
            </a:r>
            <a:r>
              <a:rPr lang="zh-CN" altLang="en-US" sz="3800" dirty="0"/>
              <a:t>、所有筛选器一般有同步和异步两个版本，比如</a:t>
            </a:r>
            <a:r>
              <a:rPr lang="en-US" altLang="zh-CN" sz="3800" dirty="0" err="1"/>
              <a:t>IActionFilter</a:t>
            </a:r>
            <a:r>
              <a:rPr lang="zh-CN" altLang="en-US" sz="3800" dirty="0"/>
              <a:t>、</a:t>
            </a:r>
            <a:r>
              <a:rPr lang="en-US" altLang="zh-CN" sz="3800" dirty="0" err="1"/>
              <a:t>IAsyncActionFilter</a:t>
            </a:r>
            <a:r>
              <a:rPr lang="zh-CN" altLang="en-US" sz="3800" dirty="0"/>
              <a:t>接口。</a:t>
            </a:r>
          </a:p>
        </p:txBody>
      </p:sp>
    </p:spTree>
    <p:extLst>
      <p:ext uri="{BB962C8B-B14F-4D97-AF65-F5344CB8AC3E}">
        <p14:creationId xmlns:p14="http://schemas.microsoft.com/office/powerpoint/2010/main" val="32962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Exception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738"/>
            <a:ext cx="11944350" cy="13329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、当系统中出现未经处理的异常的时候，异常筛选器就会执行。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A4BD8-221E-4555-9F6A-338B3613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1" y="1971675"/>
            <a:ext cx="11721370" cy="47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738"/>
            <a:ext cx="11944350" cy="61144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、当系统中出现未处理异常的时候，我们需要统一给客户端返回如下格式的响应报文：</a:t>
            </a:r>
            <a:r>
              <a:rPr lang="en-US" altLang="zh-CN" sz="2800" dirty="0"/>
              <a:t>{“code”:”500”,”message”:”</a:t>
            </a:r>
            <a:r>
              <a:rPr lang="zh-CN" altLang="en-US" sz="2800" dirty="0"/>
              <a:t>异常信息”</a:t>
            </a:r>
            <a:r>
              <a:rPr lang="en-US" altLang="zh-CN" sz="2800" dirty="0"/>
              <a:t>}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对于开发环境中</a:t>
            </a:r>
            <a:r>
              <a:rPr lang="en-US" altLang="zh-CN" sz="2800" dirty="0"/>
              <a:t>message</a:t>
            </a:r>
            <a:r>
              <a:rPr lang="zh-CN" altLang="en-US" sz="2800" dirty="0"/>
              <a:t>是异常堆栈，对于其他环境</a:t>
            </a:r>
            <a:r>
              <a:rPr lang="en-US" altLang="zh-CN" sz="2800" dirty="0"/>
              <a:t>message</a:t>
            </a:r>
            <a:r>
              <a:rPr lang="zh-CN" altLang="en-US" sz="2800" dirty="0"/>
              <a:t>用一个</a:t>
            </a:r>
            <a:r>
              <a:rPr lang="en-US" altLang="zh-CN" sz="2800" dirty="0"/>
              <a:t>general</a:t>
            </a:r>
            <a:r>
              <a:rPr lang="zh-CN" altLang="en-US" sz="2800" dirty="0"/>
              <a:t>的报错信息。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、实现</a:t>
            </a:r>
            <a:r>
              <a:rPr lang="en-US" altLang="zh-CN" sz="2800" dirty="0" err="1"/>
              <a:t>IAsyncExceptionFilter</a:t>
            </a:r>
            <a:r>
              <a:rPr lang="zh-CN" altLang="en-US" sz="2800" dirty="0"/>
              <a:t>接口。注入</a:t>
            </a:r>
            <a:r>
              <a:rPr lang="en-US" altLang="zh-CN" sz="2800" dirty="0" err="1"/>
              <a:t>IHostEnvironment</a:t>
            </a:r>
            <a:r>
              <a:rPr lang="en-US" altLang="zh-CN" sz="2800" dirty="0"/>
              <a:t> </a:t>
            </a:r>
            <a:r>
              <a:rPr lang="zh-CN" altLang="en-US" sz="2800" dirty="0"/>
              <a:t>得知运行环境。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ObjectResult</a:t>
            </a:r>
            <a:r>
              <a:rPr lang="en-US" altLang="zh-CN" sz="2800" dirty="0"/>
              <a:t> result = new </a:t>
            </a:r>
            <a:r>
              <a:rPr lang="en-US" altLang="zh-CN" sz="2800" dirty="0" err="1"/>
              <a:t>ObjectResult</a:t>
            </a:r>
            <a:r>
              <a:rPr lang="en-US" altLang="zh-CN" sz="2800" dirty="0"/>
              <a:t>(new { code = 500, message = message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result.StatusCode</a:t>
            </a:r>
            <a:r>
              <a:rPr lang="en-US" altLang="zh-CN" sz="2800" dirty="0"/>
              <a:t> = 500;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context.Result</a:t>
            </a:r>
            <a:r>
              <a:rPr lang="en-US" altLang="zh-CN" sz="2800" dirty="0"/>
              <a:t> =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context.ExceptionHandled</a:t>
            </a:r>
            <a:r>
              <a:rPr lang="en-US" altLang="zh-CN" sz="2800" dirty="0"/>
              <a:t>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builder.Services.Configure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MvcOptions</a:t>
            </a:r>
            <a:r>
              <a:rPr lang="en-US" altLang="zh-CN" sz="2800" dirty="0"/>
              <a:t>&gt;(options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options.Filters.Add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MyExceptionFilter</a:t>
            </a:r>
            <a:r>
              <a:rPr lang="en-US" altLang="zh-CN" sz="2800" dirty="0"/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});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614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10375</TotalTime>
  <Words>273</Words>
  <Application>Microsoft Office PowerPoint</Application>
  <PresentationFormat>宽屏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Core-38 ASP.NET Core异常Filter</vt:lpstr>
      <vt:lpstr>什么是Filter</vt:lpstr>
      <vt:lpstr>Exception Filter</vt:lpstr>
      <vt:lpstr>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3322</cp:revision>
  <dcterms:created xsi:type="dcterms:W3CDTF">2020-11-15T02:31:09Z</dcterms:created>
  <dcterms:modified xsi:type="dcterms:W3CDTF">2021-12-20T07:54:28Z</dcterms:modified>
</cp:coreProperties>
</file>