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76" r:id="rId3"/>
    <p:sldId id="377" r:id="rId4"/>
    <p:sldId id="37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Core-39</a:t>
            </a:r>
            <a:br>
              <a:rPr lang="en-US" altLang="zh-CN" sz="6600" cap="none" dirty="0"/>
            </a:br>
            <a:r>
              <a:rPr lang="en-US" altLang="zh-CN" sz="6600" cap="none" dirty="0" err="1"/>
              <a:t>ActionFilter</a:t>
            </a:r>
            <a:r>
              <a:rPr lang="zh-CN" altLang="en-US" sz="6600" cap="none" dirty="0"/>
              <a:t>基础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Action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738"/>
            <a:ext cx="11944350" cy="12757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800" dirty="0"/>
              <a:t>1</a:t>
            </a:r>
            <a:r>
              <a:rPr lang="zh-CN" altLang="en-US" sz="3800" dirty="0"/>
              <a:t>、</a:t>
            </a:r>
            <a:r>
              <a:rPr lang="en-US" altLang="zh-CN" sz="3800" dirty="0" err="1"/>
              <a:t>IAsyncActionFilter</a:t>
            </a:r>
            <a:r>
              <a:rPr lang="zh-CN" altLang="en-US" sz="3800" dirty="0"/>
              <a:t>接口</a:t>
            </a:r>
            <a:endParaRPr lang="en-US" altLang="zh-CN" sz="3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800" dirty="0"/>
              <a:t>2</a:t>
            </a:r>
            <a:r>
              <a:rPr lang="zh-CN" altLang="en-US" sz="3800" dirty="0"/>
              <a:t>、多个</a:t>
            </a:r>
            <a:r>
              <a:rPr lang="en-US" altLang="zh-CN" sz="3800" dirty="0"/>
              <a:t>Action Filter</a:t>
            </a:r>
            <a:r>
              <a:rPr lang="zh-CN" altLang="en-US" sz="3800" dirty="0"/>
              <a:t>的链式执行。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4C4E4B-5616-4657-B6D7-E50B3152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39" y="1914525"/>
            <a:ext cx="9686295" cy="14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测试代码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738"/>
            <a:ext cx="11944350" cy="59144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public class MyActionFilter1 : </a:t>
            </a:r>
            <a:r>
              <a:rPr lang="en-US" altLang="zh-CN" sz="2800" dirty="0" err="1"/>
              <a:t>IAsyncActionFilter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public async Task </a:t>
            </a:r>
            <a:r>
              <a:rPr lang="en-US" altLang="zh-CN" sz="2800" dirty="0" err="1"/>
              <a:t>OnActionExecutionAsync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ActionExecutingContext</a:t>
            </a:r>
            <a:r>
              <a:rPr lang="en-US" altLang="zh-CN" sz="2800" dirty="0"/>
              <a:t> context,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	</a:t>
            </a:r>
            <a:r>
              <a:rPr lang="en-US" altLang="zh-CN" sz="2800" dirty="0" err="1"/>
              <a:t>ActionExecutionDelegate</a:t>
            </a:r>
            <a:r>
              <a:rPr lang="en-US" altLang="zh-CN" sz="2800" dirty="0"/>
              <a:t> next)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	</a:t>
            </a:r>
            <a:r>
              <a:rPr lang="en-US" altLang="zh-CN" sz="2800" dirty="0" err="1"/>
              <a:t>Console.WriteLine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MyActionFilter</a:t>
            </a:r>
            <a:r>
              <a:rPr lang="en-US" altLang="zh-CN" sz="2800" dirty="0"/>
              <a:t> 1:</a:t>
            </a:r>
            <a:r>
              <a:rPr lang="zh-CN" altLang="en-US" sz="2800" dirty="0"/>
              <a:t>开始执行</a:t>
            </a:r>
            <a:r>
              <a:rPr lang="en-US" altLang="zh-CN" sz="2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	</a:t>
            </a:r>
            <a:r>
              <a:rPr lang="en-US" altLang="zh-CN" sz="2800" dirty="0" err="1"/>
              <a:t>ActionExecutedContext</a:t>
            </a:r>
            <a:r>
              <a:rPr lang="en-US" altLang="zh-CN" sz="2800" dirty="0"/>
              <a:t> r = await next();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	if (</a:t>
            </a:r>
            <a:r>
              <a:rPr lang="en-US" altLang="zh-CN" sz="2800" dirty="0" err="1"/>
              <a:t>r.Exception</a:t>
            </a:r>
            <a:r>
              <a:rPr lang="en-US" altLang="zh-CN" sz="2800" dirty="0"/>
              <a:t> !=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		</a:t>
            </a:r>
            <a:r>
              <a:rPr lang="en-US" altLang="zh-CN" sz="2800" dirty="0" err="1"/>
              <a:t>Console.WriteLine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MyActionFilter</a:t>
            </a:r>
            <a:r>
              <a:rPr lang="en-US" altLang="zh-CN" sz="2800" dirty="0"/>
              <a:t> 1:</a:t>
            </a:r>
            <a:r>
              <a:rPr lang="zh-CN" altLang="en-US" sz="2800" dirty="0"/>
              <a:t>执行失败</a:t>
            </a:r>
            <a:r>
              <a:rPr lang="en-US" altLang="zh-CN" sz="2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	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		</a:t>
            </a:r>
            <a:r>
              <a:rPr lang="en-US" altLang="zh-CN" sz="2800" dirty="0" err="1"/>
              <a:t>Console.WriteLine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MyActionFilter</a:t>
            </a:r>
            <a:r>
              <a:rPr lang="en-US" altLang="zh-CN" sz="2800" dirty="0"/>
              <a:t> 1:</a:t>
            </a:r>
            <a:r>
              <a:rPr lang="zh-CN" altLang="en-US" sz="2800" dirty="0"/>
              <a:t>执行成功</a:t>
            </a:r>
            <a:r>
              <a:rPr lang="en-US" altLang="zh-CN" sz="2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58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测试代码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738"/>
            <a:ext cx="11944350" cy="59144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再编写</a:t>
            </a:r>
            <a:r>
              <a:rPr lang="en-US" altLang="zh-CN" sz="3200" dirty="0"/>
              <a:t>MyActionFilter2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builder.Services.Configure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MvcOptions</a:t>
            </a:r>
            <a:r>
              <a:rPr lang="en-US" altLang="zh-CN" sz="3200" dirty="0"/>
              <a:t>&gt;(options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options.Filters.Add</a:t>
            </a:r>
            <a:r>
              <a:rPr lang="en-US" altLang="zh-CN" sz="3200" dirty="0"/>
              <a:t>&lt;MyActionFilter1&gt;();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options.Filters.Add</a:t>
            </a:r>
            <a:r>
              <a:rPr lang="en-US" altLang="zh-CN" sz="3200" dirty="0"/>
              <a:t>&lt;MyActionFilter2&gt;();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无论是同步还是异步</a:t>
            </a:r>
            <a:r>
              <a:rPr lang="en-US" altLang="zh-CN" sz="3200" dirty="0"/>
              <a:t>Action</a:t>
            </a:r>
            <a:r>
              <a:rPr lang="zh-CN" altLang="en-US" sz="3200" dirty="0"/>
              <a:t>方法，都能用</a:t>
            </a:r>
            <a:r>
              <a:rPr lang="en-US" altLang="zh-CN" sz="3200" dirty="0" err="1"/>
              <a:t>IAsyncActionFilter</a:t>
            </a:r>
            <a:r>
              <a:rPr lang="zh-CN" altLang="en-US" sz="3200"/>
              <a:t>处理。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6486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10378</TotalTime>
  <Words>187</Words>
  <Application>Microsoft Office PowerPoint</Application>
  <PresentationFormat>宽屏</PresentationFormat>
  <Paragraphs>32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Core-39 ActionFilter基础</vt:lpstr>
      <vt:lpstr>Action Filter</vt:lpstr>
      <vt:lpstr>测试代码</vt:lpstr>
      <vt:lpstr>测试代码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3331</cp:revision>
  <dcterms:created xsi:type="dcterms:W3CDTF">2020-11-15T02:31:09Z</dcterms:created>
  <dcterms:modified xsi:type="dcterms:W3CDTF">2021-12-20T07:59:21Z</dcterms:modified>
</cp:coreProperties>
</file>