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35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9" autoAdjust="0"/>
    <p:restoredTop sz="76782" autoAdjust="0"/>
  </p:normalViewPr>
  <p:slideViewPr>
    <p:cSldViewPr snapToGrid="0">
      <p:cViewPr varScale="1">
        <p:scale>
          <a:sx n="66" d="100"/>
          <a:sy n="66" d="100"/>
        </p:scale>
        <p:origin x="1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Core-4</a:t>
            </a:r>
            <a:br>
              <a:rPr lang="en-US" altLang="zh-CN" sz="6600" cap="none" dirty="0"/>
            </a:br>
            <a:r>
              <a:rPr lang="en-US" altLang="zh-CN" sz="5000" cap="none" dirty="0"/>
              <a:t>C#</a:t>
            </a:r>
            <a:r>
              <a:rPr lang="zh-CN" altLang="en-US" sz="5000" cap="none" dirty="0"/>
              <a:t>新语法</a:t>
            </a:r>
            <a:r>
              <a:rPr lang="en-US" altLang="zh-CN" sz="5000" cap="none" dirty="0"/>
              <a:t>4</a:t>
            </a:r>
            <a:r>
              <a:rPr lang="zh-CN" altLang="en-US" sz="5000" cap="none" dirty="0"/>
              <a:t>：</a:t>
            </a:r>
            <a:r>
              <a:rPr lang="en-US" altLang="zh-CN" sz="5000" cap="none" dirty="0"/>
              <a:t>record</a:t>
            </a:r>
            <a:r>
              <a:rPr lang="zh-CN" altLang="en-US" sz="5000" cap="none" dirty="0"/>
              <a:t>基础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记录</a:t>
            </a:r>
            <a:r>
              <a:rPr lang="en-US" altLang="zh-CN" dirty="0"/>
              <a:t>(record)</a:t>
            </a:r>
            <a:r>
              <a:rPr lang="zh-CN" altLang="en-US" dirty="0"/>
              <a:t>类型（</a:t>
            </a:r>
            <a:r>
              <a:rPr lang="en-US" altLang="zh-CN" dirty="0"/>
              <a:t>C#9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en-US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zh-CN" altLang="en-US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运算符默认是判断两个变量指向的是否是同一个对象，即使两个对象内容完全一样，也不相等。可以通过重写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Equals</a:t>
            </a:r>
            <a:r>
              <a:rPr lang="zh-CN" altLang="en-US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方法、重写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zh-CN" altLang="en-US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运算符等来解决这个问题，不过需要开发人员编写非常多的额外代码。</a:t>
            </a:r>
            <a:endParaRPr lang="en-US" altLang="zh-CN" sz="2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、在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C#9.0</a:t>
            </a:r>
            <a:r>
              <a:rPr lang="zh-CN" altLang="en-US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中增加了记录（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record</a:t>
            </a:r>
            <a:r>
              <a:rPr lang="zh-CN" altLang="en-US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）类型的语法，编译器会为我们自动生成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Equals</a:t>
            </a:r>
            <a:r>
              <a:rPr lang="zh-CN" altLang="en-US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GetHashcode</a:t>
            </a:r>
            <a:r>
              <a:rPr lang="zh-CN" altLang="en-US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等方法。</a:t>
            </a:r>
            <a:endParaRPr lang="en-US" altLang="zh-CN" sz="2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6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public record Person(string FirstName, string </a:t>
            </a:r>
            <a:r>
              <a:rPr lang="en-US" altLang="zh-CN" sz="26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LastName</a:t>
            </a:r>
            <a:r>
              <a:rPr lang="en-US" altLang="zh-CN" sz="26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endParaRPr lang="en-US" altLang="zh-CN" sz="2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Person p1 = new Person("Yang", "Zack");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Person p2 = new Person("</a:t>
            </a:r>
            <a:r>
              <a:rPr lang="en-US" altLang="zh-CN" sz="25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Yang","Zack</a:t>
            </a:r>
            <a:r>
              <a:rPr lang="en-US" altLang="zh-CN" sz="25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Person p3 = new Person("Gates", "Bill");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5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(p1);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5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(p1==p2);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5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(p1==p3);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5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(p1.FirstName);</a:t>
            </a:r>
          </a:p>
        </p:txBody>
      </p:sp>
    </p:spTree>
    <p:extLst>
      <p:ext uri="{BB962C8B-B14F-4D97-AF65-F5344CB8AC3E}">
        <p14:creationId xmlns:p14="http://schemas.microsoft.com/office/powerpoint/2010/main" val="390595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9901</TotalTime>
  <Words>217</Words>
  <Application>Microsoft Office PowerPoint</Application>
  <PresentationFormat>宽屏</PresentationFormat>
  <Paragraphs>19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Calibri</vt:lpstr>
      <vt:lpstr>Damask</vt:lpstr>
      <vt:lpstr>主讲人：杨中科 .NET /.NET Core 教程 第四部分  ASP.NET Core-4 C#新语法4：record基础</vt:lpstr>
      <vt:lpstr>记录(record)类型（C#9）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2811</cp:revision>
  <dcterms:created xsi:type="dcterms:W3CDTF">2020-11-15T02:31:09Z</dcterms:created>
  <dcterms:modified xsi:type="dcterms:W3CDTF">2021-10-22T02:16:24Z</dcterms:modified>
</cp:coreProperties>
</file>