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8" r:id="rId3"/>
    <p:sldId id="37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Core-40</a:t>
            </a:r>
            <a:br>
              <a:rPr lang="en-US" altLang="zh-CN" sz="6600" cap="none" dirty="0"/>
            </a:br>
            <a:r>
              <a:rPr lang="zh-CN" altLang="en-US" sz="6600" cap="none" dirty="0"/>
              <a:t>案例：自动启用事务的筛选器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738"/>
            <a:ext cx="12115799" cy="61144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1</a:t>
            </a:r>
            <a:r>
              <a:rPr lang="zh-CN" altLang="en-US" sz="3500" dirty="0"/>
              <a:t>、数据库事务：要么全部成功、要么全部失败。</a:t>
            </a:r>
            <a:endParaRPr lang="en-US" altLang="zh-CN" sz="3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2</a:t>
            </a:r>
            <a:r>
              <a:rPr lang="zh-CN" altLang="en-US" sz="3500" dirty="0"/>
              <a:t>、自动化：启动、提交以及回滚事务。</a:t>
            </a:r>
            <a:endParaRPr lang="en-US" altLang="zh-CN" sz="3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3</a:t>
            </a:r>
            <a:r>
              <a:rPr lang="zh-CN" altLang="en-US" sz="3500" dirty="0"/>
              <a:t>、当一段使用</a:t>
            </a:r>
            <a:r>
              <a:rPr lang="en-US" altLang="zh-CN" sz="3500" dirty="0"/>
              <a:t>EF Core</a:t>
            </a:r>
            <a:r>
              <a:rPr lang="zh-CN" altLang="en-US" sz="3500" dirty="0"/>
              <a:t>进行数据库操作的代码放到</a:t>
            </a:r>
            <a:r>
              <a:rPr lang="en-US" altLang="zh-CN" sz="3500" dirty="0" err="1"/>
              <a:t>TransactionScope</a:t>
            </a:r>
            <a:r>
              <a:rPr lang="zh-CN" altLang="en-US" sz="3500" dirty="0"/>
              <a:t>声明的范围中的时候，这段代码就会自动被标记为“支持事务”。</a:t>
            </a:r>
            <a:endParaRPr lang="en-US" altLang="zh-CN" sz="3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4</a:t>
            </a:r>
            <a:r>
              <a:rPr lang="zh-CN" altLang="en-US" sz="3500" dirty="0"/>
              <a:t>、</a:t>
            </a:r>
            <a:r>
              <a:rPr lang="en-US" altLang="zh-CN" sz="3500" dirty="0" err="1"/>
              <a:t>TransactionScope</a:t>
            </a:r>
            <a:r>
              <a:rPr lang="zh-CN" altLang="en-US" sz="3500" dirty="0"/>
              <a:t>实现了</a:t>
            </a:r>
            <a:r>
              <a:rPr lang="en-US" altLang="zh-CN" sz="3500" dirty="0" err="1"/>
              <a:t>IDisposable</a:t>
            </a:r>
            <a:r>
              <a:rPr lang="zh-CN" altLang="en-US" sz="3500" dirty="0"/>
              <a:t>接口，如果一个</a:t>
            </a:r>
            <a:r>
              <a:rPr lang="en-US" altLang="zh-CN" sz="3500" dirty="0" err="1"/>
              <a:t>TransactionScope</a:t>
            </a:r>
            <a:r>
              <a:rPr lang="zh-CN" altLang="en-US" sz="3500" dirty="0"/>
              <a:t>的对象没有调用</a:t>
            </a:r>
            <a:r>
              <a:rPr lang="en-US" altLang="zh-CN" sz="3500" dirty="0"/>
              <a:t>Complete()</a:t>
            </a:r>
            <a:r>
              <a:rPr lang="zh-CN" altLang="en-US" sz="3500" dirty="0"/>
              <a:t>就执行了</a:t>
            </a:r>
            <a:r>
              <a:rPr lang="en-US" altLang="zh-CN" sz="3500" dirty="0"/>
              <a:t>Dispose()</a:t>
            </a:r>
            <a:r>
              <a:rPr lang="zh-CN" altLang="en-US" sz="3500" dirty="0"/>
              <a:t>方法，则事务会被回滚，否则事务就会被提交。</a:t>
            </a:r>
            <a:endParaRPr lang="en-US" altLang="zh-CN" sz="3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5</a:t>
            </a:r>
            <a:r>
              <a:rPr lang="zh-CN" altLang="en-US" sz="3500" dirty="0"/>
              <a:t>、</a:t>
            </a:r>
            <a:r>
              <a:rPr lang="en-US" altLang="zh-CN" sz="3500" dirty="0" err="1"/>
              <a:t>TransactionScope</a:t>
            </a:r>
            <a:r>
              <a:rPr lang="zh-CN" altLang="en-US" sz="3500" dirty="0"/>
              <a:t>还支持嵌套式事务。</a:t>
            </a:r>
            <a:endParaRPr lang="en-US" altLang="zh-CN" sz="3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500" dirty="0"/>
              <a:t>6</a:t>
            </a:r>
            <a:r>
              <a:rPr lang="zh-CN" altLang="en-US" sz="3500" dirty="0"/>
              <a:t>、</a:t>
            </a:r>
            <a:r>
              <a:rPr lang="en-US" altLang="zh-CN" sz="3500" dirty="0"/>
              <a:t>.NET Core</a:t>
            </a:r>
            <a:r>
              <a:rPr lang="zh-CN" altLang="en-US" sz="3500" dirty="0"/>
              <a:t>中的</a:t>
            </a:r>
            <a:r>
              <a:rPr lang="en-US" altLang="zh-CN" sz="3500" dirty="0" err="1"/>
              <a:t>TransactionScope</a:t>
            </a:r>
            <a:r>
              <a:rPr lang="zh-CN" altLang="en-US" sz="3500" dirty="0"/>
              <a:t>不像</a:t>
            </a:r>
            <a:r>
              <a:rPr lang="en-US" altLang="zh-CN" sz="3500" dirty="0"/>
              <a:t>.NET FX</a:t>
            </a:r>
            <a:r>
              <a:rPr lang="zh-CN" altLang="en-US" sz="3500" dirty="0"/>
              <a:t>一样有</a:t>
            </a:r>
            <a:r>
              <a:rPr lang="en-US" altLang="zh-CN" sz="3500" dirty="0"/>
              <a:t>MSDTC</a:t>
            </a:r>
            <a:r>
              <a:rPr lang="zh-CN" altLang="en-US" sz="3500" dirty="0"/>
              <a:t>分布式事务提升的问题。请使用最终一致性事务。</a:t>
            </a:r>
            <a:endParaRPr lang="en-US" altLang="zh-CN" sz="3500" dirty="0"/>
          </a:p>
        </p:txBody>
      </p:sp>
    </p:spTree>
    <p:extLst>
      <p:ext uri="{BB962C8B-B14F-4D97-AF65-F5344CB8AC3E}">
        <p14:creationId xmlns:p14="http://schemas.microsoft.com/office/powerpoint/2010/main" val="31648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0" y="3505905"/>
            <a:ext cx="11915775" cy="31333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、对于强制不进行事务控制的</a:t>
            </a:r>
            <a:r>
              <a:rPr lang="en-US" altLang="zh-CN" sz="3900" dirty="0"/>
              <a:t>Action</a:t>
            </a:r>
            <a:r>
              <a:rPr lang="zh-CN" altLang="en-US" sz="3900" dirty="0"/>
              <a:t>方法，请标注</a:t>
            </a:r>
            <a:r>
              <a:rPr lang="en-US" altLang="zh-CN" sz="3900" dirty="0" err="1"/>
              <a:t>NotTransactionalAttribute</a:t>
            </a:r>
            <a:r>
              <a:rPr lang="zh-CN" altLang="en-US" sz="3900" dirty="0"/>
              <a:t>。</a:t>
            </a:r>
            <a:endParaRPr lang="en-US" altLang="zh-CN" sz="3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、开发筛选器</a:t>
            </a:r>
            <a:r>
              <a:rPr lang="en-US" altLang="zh-CN" sz="3900" dirty="0" err="1"/>
              <a:t>TransactionScopeFilter</a:t>
            </a:r>
            <a:r>
              <a:rPr lang="zh-CN" altLang="en-US" sz="3900" dirty="0"/>
              <a:t>；把</a:t>
            </a:r>
            <a:r>
              <a:rPr lang="en-US" altLang="zh-CN" sz="3900" dirty="0" err="1"/>
              <a:t>TransactionScopeFilter</a:t>
            </a:r>
            <a:r>
              <a:rPr lang="zh-CN" altLang="en-US" sz="3900" dirty="0"/>
              <a:t>注册到</a:t>
            </a:r>
            <a:r>
              <a:rPr lang="en-US" altLang="zh-CN" sz="3900" dirty="0" err="1"/>
              <a:t>Program.cs</a:t>
            </a:r>
            <a:r>
              <a:rPr lang="zh-CN" altLang="en-US" sz="3900" dirty="0"/>
              <a:t>中。</a:t>
            </a:r>
            <a:endParaRPr lang="en-US" altLang="zh-CN" sz="3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、编写两个插入数据的代码，测试。</a:t>
            </a:r>
            <a:endParaRPr lang="en-US" altLang="zh-CN" sz="39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ADEDD-27ED-4023-AAF4-97FFDFB7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1" y="684743"/>
            <a:ext cx="748769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10389</TotalTime>
  <Words>220</Words>
  <Application>Microsoft Office PowerPoint</Application>
  <PresentationFormat>宽屏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Core-40 案例：自动启用事务的筛选器</vt:lpstr>
      <vt:lpstr>需求</vt:lpstr>
      <vt:lpstr>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3343</cp:revision>
  <dcterms:created xsi:type="dcterms:W3CDTF">2020-11-15T02:31:09Z</dcterms:created>
  <dcterms:modified xsi:type="dcterms:W3CDTF">2021-12-21T01:35:38Z</dcterms:modified>
</cp:coreProperties>
</file>