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8" r:id="rId3"/>
    <p:sldId id="379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Core-41</a:t>
            </a:r>
            <a:br>
              <a:rPr lang="en-US" altLang="zh-CN" sz="6600" cap="none" dirty="0"/>
            </a:br>
            <a:r>
              <a:rPr lang="zh-CN" altLang="en-US" sz="6600" cap="none" dirty="0"/>
              <a:t>案例：开发请求限流器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738"/>
            <a:ext cx="12115799" cy="61144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</a:t>
            </a:r>
            <a:r>
              <a:rPr lang="en-US" altLang="zh-CN" sz="3900" dirty="0"/>
              <a:t>Action Filter</a:t>
            </a:r>
            <a:r>
              <a:rPr lang="zh-CN" altLang="en-US" sz="3900" dirty="0"/>
              <a:t>可以在满足条件的时候终止操作方法的执行。</a:t>
            </a:r>
            <a:endParaRPr lang="en-US" altLang="zh-CN" sz="3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、在</a:t>
            </a:r>
            <a:r>
              <a:rPr lang="en-US" altLang="zh-CN" sz="3900" dirty="0"/>
              <a:t>Action Filter</a:t>
            </a:r>
            <a:r>
              <a:rPr lang="zh-CN" altLang="en-US" sz="3900" dirty="0"/>
              <a:t>中，如果我们不调用</a:t>
            </a:r>
            <a:r>
              <a:rPr lang="en-US" altLang="zh-CN" sz="3900" dirty="0"/>
              <a:t>await next()</a:t>
            </a:r>
            <a:r>
              <a:rPr lang="zh-CN" altLang="en-US" sz="3900" dirty="0"/>
              <a:t>，就可以终止</a:t>
            </a:r>
            <a:r>
              <a:rPr lang="en-US" altLang="zh-CN" sz="3900" dirty="0"/>
              <a:t>Action</a:t>
            </a:r>
            <a:r>
              <a:rPr lang="zh-CN" altLang="en-US" sz="3900" dirty="0"/>
              <a:t>方法的执行了。</a:t>
            </a:r>
            <a:endParaRPr lang="en-US" altLang="zh-CN" sz="3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、为了避免恶意客户端频繁发送大量请求消耗服务器资源，我们要实现“一秒钟内只允许最多有一个来自同一个</a:t>
            </a:r>
            <a:r>
              <a:rPr lang="en-US" altLang="zh-CN" sz="3900" dirty="0"/>
              <a:t>IP</a:t>
            </a:r>
            <a:r>
              <a:rPr lang="zh-CN" altLang="en-US" sz="3900" dirty="0"/>
              <a:t>地址的请求”。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31648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0863CD-ACA0-44CB-BD4C-B65684D2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375"/>
            <a:ext cx="3096045" cy="12883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CEB3DC-EB75-4614-BBE9-2A8A8B18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44" y="0"/>
            <a:ext cx="9113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10395</TotalTime>
  <Words>119</Words>
  <Application>Microsoft Office PowerPoint</Application>
  <PresentationFormat>宽屏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Core-41 案例：开发请求限流器</vt:lpstr>
      <vt:lpstr>需求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3355</cp:revision>
  <dcterms:created xsi:type="dcterms:W3CDTF">2020-11-15T02:31:09Z</dcterms:created>
  <dcterms:modified xsi:type="dcterms:W3CDTF">2021-12-21T01:42:14Z</dcterms:modified>
</cp:coreProperties>
</file>