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8" r:id="rId3"/>
    <p:sldId id="379" r:id="rId4"/>
    <p:sldId id="3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Core-42</a:t>
            </a:r>
            <a:br>
              <a:rPr lang="en-US" altLang="zh-CN" sz="6600" cap="none" dirty="0"/>
            </a:br>
            <a:r>
              <a:rPr lang="zh-CN" altLang="en-US" sz="6600" cap="none"/>
              <a:t>中间件是什么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Why 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738"/>
            <a:ext cx="12115799" cy="11900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900" dirty="0"/>
              <a:t>中间件是</a:t>
            </a:r>
            <a:r>
              <a:rPr lang="en-US" altLang="zh-CN" sz="3900" dirty="0"/>
              <a:t>ASP.NET Core</a:t>
            </a:r>
            <a:r>
              <a:rPr lang="zh-CN" altLang="en-US" sz="3900" dirty="0"/>
              <a:t>的核心组件，</a:t>
            </a:r>
            <a:r>
              <a:rPr lang="en-US" altLang="zh-CN" sz="3900" dirty="0"/>
              <a:t>MVC</a:t>
            </a:r>
            <a:r>
              <a:rPr lang="zh-CN" altLang="en-US" sz="3900" dirty="0"/>
              <a:t>框架、响应缓存、身份验证、</a:t>
            </a:r>
            <a:r>
              <a:rPr lang="en-US" altLang="zh-CN" sz="3900" dirty="0"/>
              <a:t>CORS</a:t>
            </a:r>
            <a:r>
              <a:rPr lang="zh-CN" altLang="en-US" sz="3900" dirty="0"/>
              <a:t>、</a:t>
            </a:r>
            <a:r>
              <a:rPr lang="en-US" altLang="zh-CN" sz="3900" dirty="0"/>
              <a:t>Swagger</a:t>
            </a:r>
            <a:r>
              <a:rPr lang="zh-CN" altLang="en-US" sz="3900" dirty="0"/>
              <a:t>等都是内置中间件。</a:t>
            </a:r>
            <a:endParaRPr lang="en-US" altLang="zh-CN" sz="39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F95113-21EA-4993-A4F8-D4795B34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2" y="2057961"/>
            <a:ext cx="11933376" cy="44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什么是中间件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561976"/>
            <a:ext cx="11963400" cy="60388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广义上来讲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WebLogic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3200" dirty="0"/>
              <a:t>狭义上来讲，</a:t>
            </a:r>
            <a:r>
              <a:rPr lang="en-US" altLang="zh-CN" sz="3200" dirty="0"/>
              <a:t>ASP.NET Core</a:t>
            </a:r>
            <a:r>
              <a:rPr lang="zh-CN" altLang="en-US" sz="3200" dirty="0"/>
              <a:t>中的中间件指</a:t>
            </a:r>
            <a:r>
              <a:rPr lang="en-US" altLang="zh-CN" sz="3200" dirty="0"/>
              <a:t>ASP.NET Core</a:t>
            </a:r>
            <a:r>
              <a:rPr lang="zh-CN" altLang="en-US" sz="3200" dirty="0"/>
              <a:t>中的一个组件。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、中间件由前逻辑、</a:t>
            </a:r>
            <a:r>
              <a:rPr lang="en-US" altLang="zh-CN" sz="3200" dirty="0"/>
              <a:t>next</a:t>
            </a:r>
            <a:r>
              <a:rPr lang="zh-CN" altLang="en-US" sz="3200" dirty="0"/>
              <a:t>、后逻辑</a:t>
            </a:r>
            <a:r>
              <a:rPr lang="en-US" altLang="zh-CN" sz="3200" dirty="0"/>
              <a:t>3</a:t>
            </a:r>
            <a:r>
              <a:rPr lang="zh-CN" altLang="en-US" sz="3200" dirty="0"/>
              <a:t>部分组成，前逻辑为第一段要执行的逻辑代码、</a:t>
            </a:r>
            <a:r>
              <a:rPr lang="en-US" altLang="zh-CN" sz="3200" dirty="0"/>
              <a:t>next</a:t>
            </a:r>
            <a:r>
              <a:rPr lang="zh-CN" altLang="en-US" sz="3200" dirty="0"/>
              <a:t>为指向下一个中间件的调用、后逻辑为从下一个中间件执行返回所执行的逻辑代码。每个</a:t>
            </a:r>
            <a:r>
              <a:rPr lang="en-US" altLang="zh-CN" sz="3200" dirty="0"/>
              <a:t>HTTP</a:t>
            </a:r>
            <a:r>
              <a:rPr lang="zh-CN" altLang="en-US" sz="3200" dirty="0"/>
              <a:t>请求都要经历一系列中间件的处理，每个中间件对于请求进行特定的处理后，再转到下一个中间件，最终的业务逻辑代码执行完成后，响应的内容也会按照处理的相反顺序进行处理，然后形成</a:t>
            </a:r>
            <a:r>
              <a:rPr lang="en-US" altLang="zh-CN" sz="3200" dirty="0"/>
              <a:t>HTTP</a:t>
            </a:r>
            <a:r>
              <a:rPr lang="zh-CN" altLang="en-US" sz="3200" dirty="0"/>
              <a:t>响应报文返回给客户端。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、中间件组成一个管道，整个</a:t>
            </a:r>
            <a:r>
              <a:rPr lang="en-US" altLang="zh-CN" sz="3200" dirty="0"/>
              <a:t>ASP.NET Core</a:t>
            </a:r>
            <a:r>
              <a:rPr lang="zh-CN" altLang="en-US" sz="3200" dirty="0"/>
              <a:t>的执行过程就是</a:t>
            </a:r>
            <a:r>
              <a:rPr lang="en-US" altLang="zh-CN" sz="3200" dirty="0"/>
              <a:t>HTTP</a:t>
            </a:r>
            <a:r>
              <a:rPr lang="zh-CN" altLang="en-US" sz="3200" dirty="0"/>
              <a:t>请求和响应按照中间件组装的顺序在中间件之间流转的过程。开发人员可以对组成管道的中间件按照需要进行自由组合。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中间件的三个概念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561977"/>
            <a:ext cx="11963400" cy="14954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sz="2800" dirty="0"/>
              <a:t>。</a:t>
            </a:r>
            <a:r>
              <a:rPr lang="en-US" altLang="zh-CN" sz="2800" dirty="0"/>
              <a:t>Map</a:t>
            </a:r>
            <a:r>
              <a:rPr lang="zh-CN" altLang="en-US" sz="2800" dirty="0"/>
              <a:t>用来定义一个管道可以处理哪些请求，</a:t>
            </a:r>
            <a:r>
              <a:rPr lang="en-US" altLang="zh-CN" sz="2800" dirty="0"/>
              <a:t>Use</a:t>
            </a:r>
            <a:r>
              <a:rPr lang="zh-CN" altLang="en-US" sz="2800" dirty="0"/>
              <a:t>和</a:t>
            </a:r>
            <a:r>
              <a:rPr lang="en-US" altLang="zh-CN" sz="2800" dirty="0"/>
              <a:t>Run</a:t>
            </a:r>
            <a:r>
              <a:rPr lang="zh-CN" altLang="en-US" sz="2800" dirty="0"/>
              <a:t>用来定义管道，一个管道由若干个</a:t>
            </a:r>
            <a:r>
              <a:rPr lang="en-US" altLang="zh-CN" sz="2800" dirty="0"/>
              <a:t>Use</a:t>
            </a:r>
            <a:r>
              <a:rPr lang="zh-CN" altLang="en-US" sz="2800" dirty="0"/>
              <a:t>和一个</a:t>
            </a:r>
            <a:r>
              <a:rPr lang="en-US" altLang="zh-CN" sz="2800" dirty="0"/>
              <a:t>Run</a:t>
            </a:r>
            <a:r>
              <a:rPr lang="zh-CN" altLang="en-US" sz="2800" dirty="0"/>
              <a:t>组成，每个</a:t>
            </a:r>
            <a:r>
              <a:rPr lang="en-US" altLang="zh-CN" sz="2800" dirty="0"/>
              <a:t>Use</a:t>
            </a:r>
            <a:r>
              <a:rPr lang="zh-CN" altLang="en-US" sz="2800" dirty="0"/>
              <a:t>引入一个中间件，而</a:t>
            </a:r>
            <a:r>
              <a:rPr lang="en-US" altLang="zh-CN" sz="2800" dirty="0"/>
              <a:t>Run</a:t>
            </a:r>
            <a:r>
              <a:rPr lang="zh-CN" altLang="en-US" sz="2800" dirty="0"/>
              <a:t>是用来执行最终的核心应用逻辑。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78E38-5A05-4C39-A972-9A436420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80" y="1912238"/>
            <a:ext cx="5938081" cy="49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10427</TotalTime>
  <Words>340</Words>
  <Application>Microsoft Office PowerPoint</Application>
  <PresentationFormat>宽屏</PresentationFormat>
  <Paragraphs>14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Core-42 中间件是什么</vt:lpstr>
      <vt:lpstr>Why 中间件</vt:lpstr>
      <vt:lpstr>什么是中间件</vt:lpstr>
      <vt:lpstr>中间件的三个概念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3370</cp:revision>
  <dcterms:created xsi:type="dcterms:W3CDTF">2020-11-15T02:31:09Z</dcterms:created>
  <dcterms:modified xsi:type="dcterms:W3CDTF">2021-12-21T02:17:21Z</dcterms:modified>
</cp:coreProperties>
</file>