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79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Core-43</a:t>
            </a:r>
            <a:br>
              <a:rPr lang="en-US" altLang="zh-CN" sz="6600" cap="none" dirty="0"/>
            </a:br>
            <a:r>
              <a:rPr lang="zh-CN" altLang="en-US" sz="6600" cap="none" dirty="0"/>
              <a:t>基本的中间件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简单的自定义中间件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976"/>
            <a:ext cx="12030075" cy="62960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为了能够更清晰地了解中间件，我们创建一个空的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项目，然后手动添加中间件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var builder = </a:t>
            </a:r>
            <a:r>
              <a:rPr lang="en-US" altLang="zh-CN" dirty="0" err="1"/>
              <a:t>WebApplication.CreateBuilder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var app = </a:t>
            </a:r>
            <a:r>
              <a:rPr lang="en-US" altLang="zh-CN" dirty="0" err="1"/>
              <a:t>builder.Build</a:t>
            </a:r>
            <a:r>
              <a:rPr lang="en-US" altLang="zh-CN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app.Map</a:t>
            </a:r>
            <a:r>
              <a:rPr lang="en-US" altLang="zh-CN" dirty="0"/>
              <a:t>("/test", async </a:t>
            </a:r>
            <a:r>
              <a:rPr lang="en-US" altLang="zh-CN" dirty="0" err="1"/>
              <a:t>appbuilder</a:t>
            </a:r>
            <a:r>
              <a:rPr lang="en-US" altLang="zh-CN" dirty="0"/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appbuilder.Use</a:t>
            </a:r>
            <a:r>
              <a:rPr lang="en-US" altLang="zh-CN" dirty="0"/>
              <a:t>(async (context,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context.Response.ContentType</a:t>
            </a:r>
            <a:r>
              <a:rPr lang="en-US" altLang="zh-CN" dirty="0"/>
              <a:t> = "text/html";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await </a:t>
            </a:r>
            <a:r>
              <a:rPr lang="en-US" altLang="zh-CN" dirty="0" err="1"/>
              <a:t>context.Response.WriteAsync</a:t>
            </a:r>
            <a:r>
              <a:rPr lang="en-US" altLang="zh-CN" dirty="0"/>
              <a:t>("1  Start&lt;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await </a:t>
            </a:r>
            <a:r>
              <a:rPr lang="en-US" altLang="zh-CN" dirty="0" err="1"/>
              <a:t>next.Invoke</a:t>
            </a:r>
            <a:r>
              <a:rPr lang="en-US" altLang="zh-CN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await </a:t>
            </a:r>
            <a:r>
              <a:rPr lang="en-US" altLang="zh-CN" dirty="0" err="1"/>
              <a:t>context.Response.WriteAsync</a:t>
            </a:r>
            <a:r>
              <a:rPr lang="en-US" altLang="zh-CN" dirty="0"/>
              <a:t>("1  End&lt;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appbuilder.Use</a:t>
            </a:r>
            <a:r>
              <a:rPr lang="en-US" altLang="zh-CN" dirty="0"/>
              <a:t>(async (context, next)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await </a:t>
            </a:r>
            <a:r>
              <a:rPr lang="en-US" altLang="zh-CN" dirty="0" err="1"/>
              <a:t>context.Response.WriteAsync</a:t>
            </a:r>
            <a:r>
              <a:rPr lang="en-US" altLang="zh-CN" dirty="0"/>
              <a:t>("2  Start&lt;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await </a:t>
            </a:r>
            <a:r>
              <a:rPr lang="en-US" altLang="zh-CN" dirty="0" err="1"/>
              <a:t>next.Invoke</a:t>
            </a:r>
            <a:r>
              <a:rPr lang="en-US" altLang="zh-CN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await </a:t>
            </a:r>
            <a:r>
              <a:rPr lang="en-US" altLang="zh-CN" dirty="0" err="1"/>
              <a:t>context.Response.WriteAsync</a:t>
            </a:r>
            <a:r>
              <a:rPr lang="en-US" altLang="zh-CN" dirty="0"/>
              <a:t>("2  End&lt;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});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appbuilder.Run</a:t>
            </a:r>
            <a:r>
              <a:rPr lang="en-US" altLang="zh-CN" dirty="0"/>
              <a:t>(async </a:t>
            </a:r>
            <a:r>
              <a:rPr lang="en-US" altLang="zh-CN" dirty="0" err="1"/>
              <a:t>ctx</a:t>
            </a:r>
            <a:r>
              <a:rPr lang="en-US" altLang="zh-CN" dirty="0"/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await </a:t>
            </a:r>
            <a:r>
              <a:rPr lang="en-US" altLang="zh-CN" dirty="0" err="1"/>
              <a:t>ctx.Response.WriteAsync</a:t>
            </a:r>
            <a:r>
              <a:rPr lang="en-US" altLang="zh-CN" dirty="0"/>
              <a:t>("hello middleware &lt;</a:t>
            </a:r>
            <a:r>
              <a:rPr lang="en-US" altLang="zh-CN" dirty="0" err="1"/>
              <a:t>br</a:t>
            </a:r>
            <a:r>
              <a:rPr lang="en-US" altLang="zh-CN" dirty="0"/>
              <a:t>/&gt;");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/>
              <a:t>app.Run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03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10430</TotalTime>
  <Words>231</Words>
  <Application>Microsoft Office PowerPoint</Application>
  <PresentationFormat>宽屏</PresentationFormat>
  <Paragraphs>27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Core-43 基本的中间件</vt:lpstr>
      <vt:lpstr>简单的自定义中间件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3374</cp:revision>
  <dcterms:created xsi:type="dcterms:W3CDTF">2020-11-15T02:31:09Z</dcterms:created>
  <dcterms:modified xsi:type="dcterms:W3CDTF">2021-12-21T02:21:11Z</dcterms:modified>
</cp:coreProperties>
</file>