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79" r:id="rId3"/>
    <p:sldId id="380" r:id="rId4"/>
    <p:sldId id="381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Core-44</a:t>
            </a:r>
            <a:br>
              <a:rPr lang="en-US" altLang="zh-CN" sz="6600" cap="none" dirty="0"/>
            </a:br>
            <a:r>
              <a:rPr lang="zh-CN" altLang="en-US" sz="6600" cap="none" dirty="0"/>
              <a:t>中间件类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简单的自定义中间件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976"/>
            <a:ext cx="12030075" cy="62960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、如果中间件的代码比较复杂，或者我们需要重复使用一个中间件的话，我们最好把中间件的代码放到一个单独的“中间件类”中。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、中间件类是一个普通的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类，它不需要继承任何父类或者实现任何接口，但是这个类需要有一个构造方法，构造方法至少要有一个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RequestDelegate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类型的参数，这个参数用来指向下一个中间件。这个类还需要定义一个名字为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Invoke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InvokeAsync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的方法，方法至少有一个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HttpContext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类型的参数，方法的返回值必须是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类型。中间件类的构造方法和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Invoke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（或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InvokeAsync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）方法还可以定义其他参数，其他参数的值会通过依赖注入自动赋值。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0344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30075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检查请求中是否有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password=123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的查询字符串，而且会把请求报文体按照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格式尝试解析为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dynamic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类型的对象，并且把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dynamic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对象放入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context.Items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中供后续的中间件或者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使用。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public class </a:t>
            </a:r>
            <a:r>
              <a:rPr lang="en-US" altLang="zh-CN" sz="1700" dirty="0" err="1"/>
              <a:t>CheckAndParsingMiddleware</a:t>
            </a:r>
            <a:endParaRPr lang="en-US" altLang="zh-CN" sz="17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private </a:t>
            </a:r>
            <a:r>
              <a:rPr lang="en-US" altLang="zh-CN" sz="1700" dirty="0" err="1"/>
              <a:t>readonly</a:t>
            </a:r>
            <a:r>
              <a:rPr lang="en-US" altLang="zh-CN" sz="1700" dirty="0"/>
              <a:t> </a:t>
            </a:r>
            <a:r>
              <a:rPr lang="en-US" altLang="zh-CN" sz="1700" dirty="0" err="1"/>
              <a:t>RequestDelegate</a:t>
            </a:r>
            <a:r>
              <a:rPr lang="en-US" altLang="zh-CN" sz="1700" dirty="0"/>
              <a:t>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public </a:t>
            </a:r>
            <a:r>
              <a:rPr lang="en-US" altLang="zh-CN" sz="1700" dirty="0" err="1"/>
              <a:t>CheckAndParsingMiddleware</a:t>
            </a:r>
            <a:r>
              <a:rPr lang="en-US" altLang="zh-CN" sz="1700" dirty="0"/>
              <a:t>(</a:t>
            </a:r>
            <a:r>
              <a:rPr lang="en-US" altLang="zh-CN" sz="1700" dirty="0" err="1"/>
              <a:t>RequestDelegate</a:t>
            </a:r>
            <a:r>
              <a:rPr lang="en-US" altLang="zh-CN" sz="1700" dirty="0"/>
              <a:t> next)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</a:t>
            </a:r>
            <a:r>
              <a:rPr lang="en-US" altLang="zh-CN" sz="1700" dirty="0" err="1"/>
              <a:t>this.next</a:t>
            </a:r>
            <a:r>
              <a:rPr lang="en-US" altLang="zh-CN" sz="1700" dirty="0"/>
              <a:t> =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public async Task </a:t>
            </a:r>
            <a:r>
              <a:rPr lang="en-US" altLang="zh-CN" sz="1700" dirty="0" err="1"/>
              <a:t>InvokeAsync</a:t>
            </a:r>
            <a:r>
              <a:rPr lang="en-US" altLang="zh-CN" sz="1700" dirty="0"/>
              <a:t>(</a:t>
            </a:r>
            <a:r>
              <a:rPr lang="en-US" altLang="zh-CN" sz="1700" dirty="0" err="1"/>
              <a:t>HttpContext</a:t>
            </a:r>
            <a:r>
              <a:rPr lang="en-US" altLang="zh-CN" sz="1700" dirty="0"/>
              <a:t> context)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string </a:t>
            </a:r>
            <a:r>
              <a:rPr lang="en-US" altLang="zh-CN" sz="1700" dirty="0" err="1"/>
              <a:t>pwd</a:t>
            </a:r>
            <a:r>
              <a:rPr lang="en-US" altLang="zh-CN" sz="1700" dirty="0"/>
              <a:t> = </a:t>
            </a:r>
            <a:r>
              <a:rPr lang="en-US" altLang="zh-CN" sz="1700" dirty="0" err="1"/>
              <a:t>context.Request.Query</a:t>
            </a:r>
            <a:r>
              <a:rPr lang="en-US" altLang="zh-CN" sz="1700" dirty="0"/>
              <a:t>["password"];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if (</a:t>
            </a:r>
            <a:r>
              <a:rPr lang="en-US" altLang="zh-CN" sz="1700" dirty="0" err="1"/>
              <a:t>pwd</a:t>
            </a:r>
            <a:r>
              <a:rPr lang="en-US" altLang="zh-CN" sz="1700" dirty="0"/>
              <a:t> == "123")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	if (</a:t>
            </a:r>
            <a:r>
              <a:rPr lang="en-US" altLang="zh-CN" sz="1700" dirty="0" err="1"/>
              <a:t>context.Request.HasJsonContentType</a:t>
            </a:r>
            <a:r>
              <a:rPr lang="en-US" altLang="zh-CN" sz="1700" dirty="0"/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		var </a:t>
            </a:r>
            <a:r>
              <a:rPr lang="en-US" altLang="zh-CN" sz="1700" dirty="0" err="1"/>
              <a:t>reqStream</a:t>
            </a:r>
            <a:r>
              <a:rPr lang="en-US" altLang="zh-CN" sz="1700" dirty="0"/>
              <a:t> = </a:t>
            </a:r>
            <a:r>
              <a:rPr lang="en-US" altLang="zh-CN" sz="1700" dirty="0" err="1"/>
              <a:t>context.Request.BodyReader.AsStream</a:t>
            </a:r>
            <a:r>
              <a:rPr lang="en-US" altLang="zh-CN" sz="17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		dynamic? </a:t>
            </a:r>
            <a:r>
              <a:rPr lang="en-US" altLang="zh-CN" sz="1700" dirty="0" err="1"/>
              <a:t>jsonObj</a:t>
            </a:r>
            <a:r>
              <a:rPr lang="en-US" altLang="zh-CN" sz="1700" dirty="0"/>
              <a:t> = </a:t>
            </a:r>
            <a:r>
              <a:rPr lang="en-US" altLang="zh-CN" sz="1700" dirty="0" err="1"/>
              <a:t>DJson.Parse</a:t>
            </a:r>
            <a:r>
              <a:rPr lang="en-US" altLang="zh-CN" sz="1700" dirty="0"/>
              <a:t>(</a:t>
            </a:r>
            <a:r>
              <a:rPr lang="en-US" altLang="zh-CN" sz="1700" dirty="0" err="1"/>
              <a:t>reqStream</a:t>
            </a:r>
            <a:r>
              <a:rPr lang="en-US" altLang="zh-CN" sz="17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		</a:t>
            </a:r>
            <a:r>
              <a:rPr lang="en-US" altLang="zh-CN" sz="1700" dirty="0" err="1"/>
              <a:t>context.Items</a:t>
            </a:r>
            <a:r>
              <a:rPr lang="en-US" altLang="zh-CN" sz="1700" dirty="0"/>
              <a:t>["</a:t>
            </a:r>
            <a:r>
              <a:rPr lang="en-US" altLang="zh-CN" sz="1700" dirty="0" err="1"/>
              <a:t>BodyJson</a:t>
            </a:r>
            <a:r>
              <a:rPr lang="en-US" altLang="zh-CN" sz="1700" dirty="0"/>
              <a:t>"] = </a:t>
            </a:r>
            <a:r>
              <a:rPr lang="en-US" altLang="zh-CN" sz="1700" dirty="0" err="1"/>
              <a:t>jsonObj</a:t>
            </a:r>
            <a:r>
              <a:rPr lang="en-US" altLang="zh-CN" sz="17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	await next(context);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	else </a:t>
            </a:r>
            <a:r>
              <a:rPr lang="en-US" altLang="zh-CN" sz="1700" dirty="0" err="1"/>
              <a:t>context.Response.StatusCode</a:t>
            </a:r>
            <a:r>
              <a:rPr lang="en-US" altLang="zh-CN" sz="1700" dirty="0"/>
              <a:t> = 401;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100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30075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builder =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WebApplication.CreateBuilder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app =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builder.Build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app.Map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("/test", async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appbuilder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appbuilder.UseMiddleware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CheckAndParsingMiddleware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appbuilder.Run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(async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ctx.Response.ContentType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"text/html";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ctx.Response.StatusCode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200;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dynamic?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jsonObj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ctx.Items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BodyJson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int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jsonObj.i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int j =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jsonObj.j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await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ctx.Response.WriteAsync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($"{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}+{j}={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i+j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app.Run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08827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10440</TotalTime>
  <Words>513</Words>
  <Application>Microsoft Office PowerPoint</Application>
  <PresentationFormat>宽屏</PresentationFormat>
  <Paragraphs>47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Core-44 中间件类</vt:lpstr>
      <vt:lpstr>简单的自定义中间件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3381</cp:revision>
  <dcterms:created xsi:type="dcterms:W3CDTF">2020-11-15T02:31:09Z</dcterms:created>
  <dcterms:modified xsi:type="dcterms:W3CDTF">2021-12-21T02:33:46Z</dcterms:modified>
</cp:coreProperties>
</file>