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7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Core-45</a:t>
            </a:r>
            <a:br>
              <a:rPr lang="en-US" altLang="zh-CN" sz="6600" cap="none" dirty="0"/>
            </a:br>
            <a:r>
              <a:rPr lang="zh-CN" altLang="en-US" sz="5000" cap="none" dirty="0"/>
              <a:t>案例：自己动手模仿</a:t>
            </a:r>
            <a:r>
              <a:rPr lang="en-US" altLang="zh-CN" sz="5000" cap="none" dirty="0"/>
              <a:t>Web API</a:t>
            </a:r>
            <a:r>
              <a:rPr lang="zh-CN" altLang="en-US" sz="5000" cap="none" dirty="0"/>
              <a:t>中间件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代码解读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50" y="3971926"/>
            <a:ext cx="12030075" cy="198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框架由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MyStaticFilesMiddleware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MyWebAPIMiddleware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NotFoundMiddleware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个中间件组成。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/>
              <a:t>运行查看效果，解读源代码。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82105-20CC-4698-B033-10109E90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21" y="687041"/>
            <a:ext cx="5539230" cy="21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10441</TotalTime>
  <Words>66</Words>
  <Application>Microsoft Office PowerPoint</Application>
  <PresentationFormat>宽屏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Core-45 案例：自己动手模仿Web API中间件</vt:lpstr>
      <vt:lpstr>代码解读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3388</cp:revision>
  <dcterms:created xsi:type="dcterms:W3CDTF">2020-11-15T02:31:09Z</dcterms:created>
  <dcterms:modified xsi:type="dcterms:W3CDTF">2021-12-21T02:38:33Z</dcterms:modified>
</cp:coreProperties>
</file>