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79" r:id="rId3"/>
    <p:sldId id="380" r:id="rId4"/>
    <p:sldId id="381" r:id="rId5"/>
    <p:sldId id="38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Core-46</a:t>
            </a:r>
            <a:br>
              <a:rPr lang="en-US" altLang="zh-CN" sz="6600" cap="none" dirty="0"/>
            </a:br>
            <a:r>
              <a:rPr lang="zh-CN" altLang="en-US" sz="6000" cap="none" dirty="0"/>
              <a:t>案例：</a:t>
            </a:r>
            <a:r>
              <a:rPr lang="en-US" altLang="zh-CN" sz="6000" cap="none" dirty="0"/>
              <a:t>Markdown</a:t>
            </a:r>
            <a:r>
              <a:rPr lang="zh-CN" altLang="en-US" sz="6000" cap="none" dirty="0"/>
              <a:t>转换器中间件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6"/>
            <a:ext cx="11939588" cy="6057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、什么是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Markdown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；不被浏览器支持；所以，编写一个在服务器端把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Markdown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的中间件。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、我们开发的中间件是构建在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内置的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StaticFiles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中间件之上，并且在它之前运行，所有的*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.md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文件都被放到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wwwroot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文件夹下，当我们请求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wwwroot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下其他的静态文件的时候，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StaticFiles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中间件会把它们返回给浏览器，而当我们请求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wwwroot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下的*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.md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文件的时候，我们编写的中间件会读取对应的*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.md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文件并且把它们转换为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格式返回给浏览器。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3003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文本编码检测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6"/>
            <a:ext cx="11939588" cy="6057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Ude.NetStandard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包中的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CharsetDetector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类来探测文件的编码。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private static string </a:t>
            </a:r>
            <a:r>
              <a:rPr lang="en-US" altLang="zh-CN" sz="3600" dirty="0" err="1"/>
              <a:t>DetectCharset</a:t>
            </a:r>
            <a:r>
              <a:rPr lang="en-US" altLang="zh-CN" sz="3600" dirty="0"/>
              <a:t>(Stream stream)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	</a:t>
            </a:r>
            <a:r>
              <a:rPr lang="en-US" altLang="zh-CN" sz="3600" dirty="0" err="1"/>
              <a:t>CharsetDetector</a:t>
            </a:r>
            <a:r>
              <a:rPr lang="en-US" altLang="zh-CN" sz="3600" dirty="0"/>
              <a:t> </a:t>
            </a:r>
            <a:r>
              <a:rPr lang="en-US" altLang="zh-CN" sz="3600" dirty="0" err="1"/>
              <a:t>charDetector</a:t>
            </a:r>
            <a:r>
              <a:rPr lang="en-US" altLang="zh-CN" sz="3600" dirty="0"/>
              <a:t> = new();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	</a:t>
            </a:r>
            <a:r>
              <a:rPr lang="en-US" altLang="zh-CN" sz="3600" dirty="0" err="1"/>
              <a:t>charDetector.Feed</a:t>
            </a:r>
            <a:r>
              <a:rPr lang="en-US" altLang="zh-CN" sz="3600" dirty="0"/>
              <a:t>(stream);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	</a:t>
            </a:r>
            <a:r>
              <a:rPr lang="en-US" altLang="zh-CN" sz="3600" dirty="0" err="1"/>
              <a:t>charDetector.DataEnd</a:t>
            </a:r>
            <a:r>
              <a:rPr lang="en-US" altLang="zh-CN" sz="3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	string charset = </a:t>
            </a:r>
            <a:r>
              <a:rPr lang="en-US" altLang="zh-CN" sz="3600" dirty="0" err="1"/>
              <a:t>charDetector.Charset</a:t>
            </a:r>
            <a:r>
              <a:rPr lang="en-US" altLang="zh-CN" sz="3600" dirty="0"/>
              <a:t> ?? "UTF-8";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	</a:t>
            </a:r>
            <a:r>
              <a:rPr lang="en-US" altLang="zh-CN" sz="3600" dirty="0" err="1"/>
              <a:t>stream.Position</a:t>
            </a:r>
            <a:r>
              <a:rPr lang="en-US" altLang="zh-CN" sz="36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	return charset;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9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MD</a:t>
            </a:r>
            <a:r>
              <a:rPr lang="zh-CN" altLang="en-US" dirty="0"/>
              <a:t>→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6"/>
            <a:ext cx="11939588" cy="6057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包：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MarkdownSharp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Markdown </a:t>
            </a:r>
            <a:r>
              <a:rPr lang="en-US" altLang="zh-CN" sz="3600" dirty="0" err="1"/>
              <a:t>markdown</a:t>
            </a:r>
            <a:r>
              <a:rPr lang="en-US" altLang="zh-CN" sz="3600" dirty="0"/>
              <a:t> = new Markdown();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string html= </a:t>
            </a:r>
            <a:r>
              <a:rPr lang="en-US" altLang="zh-CN" sz="3600" dirty="0" err="1"/>
              <a:t>markdown.Transform</a:t>
            </a:r>
            <a:r>
              <a:rPr lang="en-US" altLang="zh-CN" sz="3600" dirty="0"/>
              <a:t>(text);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808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整合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6"/>
            <a:ext cx="11939588" cy="6057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app.UseMiddleware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MarkDownViewerMiddleware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app.UseStaticFiles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926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10447</TotalTime>
  <Words>270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Core-46 案例：Markdown转换器中间件</vt:lpstr>
      <vt:lpstr>需求</vt:lpstr>
      <vt:lpstr>文本编码检测</vt:lpstr>
      <vt:lpstr>MD→HTML</vt:lpstr>
      <vt:lpstr>整合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3397</cp:revision>
  <dcterms:created xsi:type="dcterms:W3CDTF">2020-11-15T02:31:09Z</dcterms:created>
  <dcterms:modified xsi:type="dcterms:W3CDTF">2021-12-21T02:44:59Z</dcterms:modified>
</cp:coreProperties>
</file>