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7" r:id="rId2"/>
    <p:sldId id="379" r:id="rId3"/>
    <p:sldId id="380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Core-47</a:t>
            </a:r>
            <a:br>
              <a:rPr lang="en-US" altLang="zh-CN" sz="6600" cap="none" dirty="0"/>
            </a:br>
            <a:r>
              <a:rPr lang="en-US" altLang="zh-CN" sz="6000" cap="none" dirty="0"/>
              <a:t>Filter</a:t>
            </a:r>
            <a:r>
              <a:rPr lang="zh-CN" altLang="en-US" sz="6000" cap="none" dirty="0"/>
              <a:t>与</a:t>
            </a:r>
            <a:r>
              <a:rPr lang="en-US" altLang="zh-CN" sz="6000" cap="none" dirty="0"/>
              <a:t>Middleware</a:t>
            </a:r>
            <a:r>
              <a:rPr lang="zh-CN" altLang="en-US" sz="6000" cap="none" dirty="0"/>
              <a:t>的区别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6"/>
            <a:ext cx="11939588" cy="77152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中间件是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这个基础提供的功能，而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 MVC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中提供的功能。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ASP.NET Core MVC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中间件提供的框架，而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属于</a:t>
            </a:r>
            <a:r>
              <a:rPr lang="en-US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中间件提供的功能。</a:t>
            </a:r>
            <a:endParaRPr lang="en-US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F4F70A-008F-45E4-A501-E9E46B5CA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1521778"/>
            <a:ext cx="10044610" cy="52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D82A2-B674-4C65-881D-7C729992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76"/>
            <a:ext cx="86112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695325"/>
            <a:ext cx="11939588" cy="55721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、中间件可以处理所有的请求，而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只能处理对控制器的请求；中间件运行在一个更底层、更抽象的级别，因此在中间件中无法处理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中间件特有的概念。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、中间件和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可以完成很多相似的功能。“未处理异常中间件”和“未处理异常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”；“请求限流中间件”和“请求限流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”的区别。</a:t>
            </a:r>
            <a:endParaRPr lang="en-US" altLang="zh-CN" sz="36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、优先选择使用中间件；但是如果这个组件只针对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或者需要调用一些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MVC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相关的类的时候，我们就只能选择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Filter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7893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10451</TotalTime>
  <Words>214</Words>
  <Application>Microsoft Office PowerPoint</Application>
  <PresentationFormat>宽屏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Rockwell</vt:lpstr>
      <vt:lpstr>等线</vt:lpstr>
      <vt:lpstr>Arial</vt:lpstr>
      <vt:lpstr>Bookman Old Style</vt:lpstr>
      <vt:lpstr>Damask</vt:lpstr>
      <vt:lpstr>主讲人：杨中科 .NET /.NET Core 教程 第四部分  ASP.NET Core-47 Filter与Middleware的区别</vt:lpstr>
      <vt:lpstr>关系</vt:lpstr>
      <vt:lpstr>区别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3402</cp:revision>
  <dcterms:created xsi:type="dcterms:W3CDTF">2020-11-15T02:31:09Z</dcterms:created>
  <dcterms:modified xsi:type="dcterms:W3CDTF">2021-12-21T02:51:02Z</dcterms:modified>
</cp:coreProperties>
</file>