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5" r:id="rId3"/>
    <p:sldId id="356" r:id="rId4"/>
    <p:sldId id="357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8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0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Core-5</a:t>
            </a:r>
            <a:br>
              <a:rPr lang="en-US" altLang="zh-CN" sz="6600" cap="none" dirty="0"/>
            </a:br>
            <a:r>
              <a:rPr lang="en-US" altLang="zh-CN" sz="5000" cap="none" dirty="0"/>
              <a:t>C#</a:t>
            </a:r>
            <a:r>
              <a:rPr lang="zh-CN" altLang="en-US" sz="5000" cap="none" dirty="0"/>
              <a:t>新语法</a:t>
            </a:r>
            <a:r>
              <a:rPr lang="en-US" altLang="zh-CN" sz="5000" cap="none" dirty="0"/>
              <a:t>5</a:t>
            </a:r>
            <a:r>
              <a:rPr lang="zh-CN" altLang="en-US" sz="5000" cap="none" dirty="0"/>
              <a:t>：</a:t>
            </a:r>
            <a:r>
              <a:rPr lang="pt-BR" altLang="zh-CN" sz="5000" cap="none" dirty="0"/>
              <a:t>record</a:t>
            </a:r>
            <a:r>
              <a:rPr lang="zh-CN" altLang="pt-BR" sz="5000" cap="none" dirty="0"/>
              <a:t>的原理及深入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原理探究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、编译器会根据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类型中的属性定义，自动为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类型生成包含全部属性的构造方法。注意，默认情况下，编译器会生成一个包含所有属性的构造方法，因此，我们编写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 Person()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 Person(“Yang”)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这两种写法都是不可以的。也会生成</a:t>
            </a:r>
            <a:r>
              <a:rPr lang="en-US" altLang="zh-CN" sz="3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方法和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等方法。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、通过反编译看背后原理。避免反编译器的优化，需要把反编译器生成的代码改成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C#8.0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的语法。结论：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就是普通的一个类。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数据类型为我们提供了为所有属性赋值的构造方法，所有属性都是只读的，而且对象可以进行值相等性比较，并且提供了可读性强的</a:t>
            </a:r>
            <a:r>
              <a:rPr lang="en-US" altLang="zh-CN" sz="3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返回值。在需要编写一些不可变类并且需要进行对象值比较的对象时候，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可以帮我们把代码的编写难度大大降低。</a:t>
            </a:r>
            <a:endParaRPr lang="en-US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Record</a:t>
            </a:r>
            <a:r>
              <a:rPr lang="zh-CN" altLang="en-US" dirty="0"/>
              <a:t>深入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、可以实现部分属性是只读的、而部分属性是可以读写。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、默认生成的构造方法的行为不能修改，我们可以为类型提供多个构造方法，然后其他构造方法通过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调用默认的构造方法。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、也推荐使用只读属性的类型。这样的所有属性都为只读的类型叫做“不可变类型”，可以让程序逻辑简单，减少并发访问、状态管理等的麻烦。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对象的副本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record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也是普通类，变量的赋值是引用的传递。这是和结构体不同之处。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、生成一个对象的副本，这个对象的其他属性值与原对象的相同，只有一个或者少数几个属性改变。麻烦的做法：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User u2 = new User(u1.UserName, "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test@example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", u1.Age);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、用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关键字简化：</a:t>
            </a:r>
            <a:r>
              <a:rPr lang="pl-PL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User u2 = u1 with { Email= “test@example” };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创建的也是拷贝。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4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9901</TotalTime>
  <Words>432</Words>
  <Application>Microsoft Office PowerPoint</Application>
  <PresentationFormat>宽屏</PresentationFormat>
  <Paragraphs>21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Core-5 C#新语法5：record的原理及深入</vt:lpstr>
      <vt:lpstr>原理探究</vt:lpstr>
      <vt:lpstr>Record深入</vt:lpstr>
      <vt:lpstr>对象的副本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2811</cp:revision>
  <dcterms:created xsi:type="dcterms:W3CDTF">2020-11-15T02:31:09Z</dcterms:created>
  <dcterms:modified xsi:type="dcterms:W3CDTF">2021-10-22T02:17:27Z</dcterms:modified>
</cp:coreProperties>
</file>