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55" r:id="rId3"/>
    <p:sldId id="357" r:id="rId4"/>
    <p:sldId id="356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8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3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5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Core-6</a:t>
            </a:r>
            <a:br>
              <a:rPr lang="en-US" altLang="zh-CN" sz="6600" cap="none" dirty="0"/>
            </a:br>
            <a:r>
              <a:rPr lang="en-US" altLang="zh-CN" sz="5000" cap="none" dirty="0"/>
              <a:t>ASP.NET Core</a:t>
            </a:r>
            <a:r>
              <a:rPr lang="zh-CN" altLang="en-US" sz="5000" cap="none" dirty="0"/>
              <a:t>入门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没有“课程顾问”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关于我的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书</a:t>
            </a:r>
            <a:endParaRPr lang="en-US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为什么到这里才说私人联系方式</a:t>
            </a:r>
            <a:endParaRPr lang="en-US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没有所谓“课程顾问”，只是了解大家学习视频的情况</a:t>
            </a:r>
            <a:endParaRPr lang="en-US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私信（不是“评论”</a:t>
            </a:r>
            <a:r>
              <a:rPr lang="zh-CN" altLang="en-US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）：你真帅</a:t>
            </a:r>
            <a:endParaRPr lang="en-US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9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ASP.NET Core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中做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开发的框架。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ASP.NET Core MVC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ASP.NET Core Web API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：前后端分离、多端开发。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ASP.NET Core MVC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其实包含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，不过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、侧重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、需要你有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的基础，需要了解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协议。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ASP.NET Core MVC</a:t>
            </a:r>
            <a:r>
              <a:rPr lang="zh-CN" altLang="en-US" dirty="0"/>
              <a:t>入门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VS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中创建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项目。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6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项目结构和旧版不一样，默认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Minimal API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，没有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Startup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。仍然支持旧版写法。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、运行项目。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3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9919</TotalTime>
  <Words>211</Words>
  <Application>Microsoft Office PowerPoint</Application>
  <PresentationFormat>宽屏</PresentationFormat>
  <Paragraphs>25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第四部分  ASP.NET Core-6 ASP.NET Core入门</vt:lpstr>
      <vt:lpstr>没有“课程顾问”</vt:lpstr>
      <vt:lpstr>什么是ASP.NET Core</vt:lpstr>
      <vt:lpstr>ASP.NET Core MVC入门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2842</cp:revision>
  <dcterms:created xsi:type="dcterms:W3CDTF">2020-11-15T02:31:09Z</dcterms:created>
  <dcterms:modified xsi:type="dcterms:W3CDTF">2021-12-02T06:26:03Z</dcterms:modified>
</cp:coreProperties>
</file>