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6" r:id="rId3"/>
    <p:sldId id="357" r:id="rId4"/>
    <p:sldId id="35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5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2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Core-7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r>
              <a:rPr lang="zh-CN" altLang="en-US" sz="5000" cap="none" dirty="0"/>
              <a:t> </a:t>
            </a:r>
            <a:r>
              <a:rPr lang="en-US" altLang="zh-CN" sz="5000" cap="none" dirty="0"/>
              <a:t>MVC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ASP.NET Core MVC</a:t>
            </a:r>
            <a:r>
              <a:rPr lang="zh-CN" altLang="en-US" dirty="0"/>
              <a:t>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1042248" cy="14168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模型（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）、视图（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）和控制器（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老师是控制器，成绩单是模型，你爸是视图。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68223-C36F-438E-9DFD-FD17C700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4" y="2377497"/>
            <a:ext cx="11940410" cy="30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14522" cy="55026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、控制器由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类实现，视图一般是扩展名为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cshtml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的文件，而模型则是只有属性的普通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、控制器类的名字一般以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结尾，并且被放到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Controllers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文件夹下。控制器的名字为控制器的类名去掉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、视图一般被放到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文件夹下的控制器名字的文件夹下。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、视图→浏览器端提交的请求→模型→控制器→处理→模型→视图。渲染：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Render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项目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14522" cy="62839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record Person(string Name, bool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IsVIP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CreatedTime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TestController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: Controller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IActionResult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Demo1()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var model = new Person("Zack", true, new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(1999, 9, 9));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return View(model);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@model MVC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1.Models.Person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&lt;div&gt;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姓名：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@Model.Name&lt;/div&gt;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&lt;div&gt;@(Model.IsVIP?"VIP":"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普通会员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")&lt;/div&gt;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&lt;div&gt;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注册时间：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@Model.CreatedTime&lt;/div&gt;</a:t>
            </a:r>
          </a:p>
        </p:txBody>
      </p:sp>
    </p:spTree>
    <p:extLst>
      <p:ext uri="{BB962C8B-B14F-4D97-AF65-F5344CB8AC3E}">
        <p14:creationId xmlns:p14="http://schemas.microsoft.com/office/powerpoint/2010/main" val="16041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9927</TotalTime>
  <Words>290</Words>
  <Application>Microsoft Office PowerPoint</Application>
  <PresentationFormat>宽屏</PresentationFormat>
  <Paragraphs>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Core-7 ASP.NET Core MVC</vt:lpstr>
      <vt:lpstr>ASP.NET Core MVC概念</vt:lpstr>
      <vt:lpstr>项目结构</vt:lpstr>
      <vt:lpstr>MVC项目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2854</cp:revision>
  <dcterms:created xsi:type="dcterms:W3CDTF">2020-11-15T02:31:09Z</dcterms:created>
  <dcterms:modified xsi:type="dcterms:W3CDTF">2021-12-02T06:00:44Z</dcterms:modified>
</cp:coreProperties>
</file>